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>
  <p:sldMasterIdLst>
    <p:sldMasterId id="214748373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6858000" cx="12192000"/>
  <p:notesSz cx="6858000" cy="9144000"/>
  <p:embeddedFontLst>
    <p:embeddedFont>
      <p:font typeface="Roboto Medium"/>
      <p:regular r:id="rId19"/>
      <p:bold r:id="rId20"/>
      <p:italic r:id="rId21"/>
      <p:boldItalic r:id="rId22"/>
    </p:embeddedFont>
    <p:embeddedFont>
      <p:font typeface="Roboto"/>
      <p:regular r:id="rId23"/>
      <p:bold r:id="rId24"/>
      <p:italic r:id="rId25"/>
      <p:boldItalic r:id="rId26"/>
    </p:embeddedFont>
    <p:embeddedFont>
      <p:font typeface="Albert Sans Medium"/>
      <p:regular r:id="rId27"/>
      <p:bold r:id="rId28"/>
      <p:italic r:id="rId29"/>
      <p:boldItalic r:id="rId30"/>
    </p:embeddedFont>
    <p:embeddedFont>
      <p:font typeface="Roboto Light"/>
      <p:regular r:id="rId31"/>
      <p:bold r:id="rId32"/>
      <p:italic r:id="rId33"/>
      <p:boldItalic r:id="rId34"/>
    </p:embeddedFont>
    <p:embeddedFont>
      <p:font typeface="Albert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4296">
          <p15:clr>
            <a:srgbClr val="A4A3A4"/>
          </p15:clr>
        </p15:guide>
        <p15:guide id="2" orient="horz" pos="672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Karen Alt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5FB17B7-359B-402E-8C0C-BC21A78DEEC4}">
  <a:tblStyle styleId="{B5FB17B7-359B-402E-8C0C-BC21A78DEE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444B49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444B49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444B49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444B49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444B49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444B49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296"/>
        <p:guide pos="672" orient="horz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Light-regular.fntdata"/><Relationship Id="rId30" Type="http://schemas.openxmlformats.org/officeDocument/2006/relationships/font" Target="fonts/AlbertSansMedium-boldItalic.fntdata"/><Relationship Id="rId33" Type="http://schemas.openxmlformats.org/officeDocument/2006/relationships/font" Target="fonts/RobotoLight-italic.fntdata"/><Relationship Id="rId32" Type="http://schemas.openxmlformats.org/officeDocument/2006/relationships/font" Target="fonts/RobotoLight-bold.fntdata"/><Relationship Id="rId35" Type="http://schemas.openxmlformats.org/officeDocument/2006/relationships/font" Target="fonts/AlbertSans-regular.fntdata"/><Relationship Id="rId34" Type="http://schemas.openxmlformats.org/officeDocument/2006/relationships/font" Target="fonts/RobotoLight-boldItalic.fntdata"/><Relationship Id="rId37" Type="http://schemas.openxmlformats.org/officeDocument/2006/relationships/font" Target="fonts/AlbertSans-italic.fntdata"/><Relationship Id="rId36" Type="http://schemas.openxmlformats.org/officeDocument/2006/relationships/font" Target="fonts/AlbertSans-bold.fntdata"/><Relationship Id="rId38" Type="http://schemas.openxmlformats.org/officeDocument/2006/relationships/font" Target="fonts/AlbertSans-boldItalic.fntdata"/><Relationship Id="rId20" Type="http://schemas.openxmlformats.org/officeDocument/2006/relationships/font" Target="fonts/RobotoMedium-bold.fntdata"/><Relationship Id="rId22" Type="http://schemas.openxmlformats.org/officeDocument/2006/relationships/font" Target="fonts/RobotoMedium-boldItalic.fntdata"/><Relationship Id="rId21" Type="http://schemas.openxmlformats.org/officeDocument/2006/relationships/font" Target="fonts/RobotoMedium-italic.fntdata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AlbertSansMedium-bold.fntdata"/><Relationship Id="rId27" Type="http://schemas.openxmlformats.org/officeDocument/2006/relationships/font" Target="fonts/AlbertSansMedium-regular.fntdata"/><Relationship Id="rId29" Type="http://schemas.openxmlformats.org/officeDocument/2006/relationships/font" Target="fonts/AlbertSansMedium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RobotoMedium-regular.fntdata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5-10T19:32:57.369">
    <p:pos x="6000" y="0"/>
    <p:text>Maybe use this one instead, updated with your info?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4174413630_0_10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24174413630_0_10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g24174413630_0_10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242135279c6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g242135279c6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4174413630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7" name="Google Shape;987;g24174413630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3a378806e1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established by PSC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customers subscribe to the batteries to claim bill credits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NineDot operates their batteries in accordance with VDER’s value stack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VDER places almost all value on 60 days a year, mostly in the afternoons, for a total of 240 hours of dispatch</a:t>
            </a:r>
            <a:endParaRPr/>
          </a:p>
        </p:txBody>
      </p:sp>
      <p:sp>
        <p:nvSpPr>
          <p:cNvPr id="997" name="Google Shape;997;g23a378806e1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40868d0dec_0_9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g240868d0dec_0_9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228df9779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228df9779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g228df97797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40868d0dec_0_1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240868d0dec_0_1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4174413630_0_9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24174413630_0_9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g24174413630_0_9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40868d0dec_0_19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240868d0dec_0_19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g240868d0dec_0_19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24135e953c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24135e953c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Ideal sites will…</a:t>
            </a:r>
            <a:endParaRPr b="1" sz="1600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3DB9FF"/>
              </a:buClr>
              <a:buSzPts val="1600"/>
              <a:buFont typeface="Almarai"/>
              <a:buChar char="●"/>
            </a:pPr>
            <a:r>
              <a:rPr lang="en-US" sz="1600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Be within a ConEd network that is especially constrained </a:t>
            </a:r>
            <a:endParaRPr sz="1600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600"/>
              <a:buFont typeface="Almarai"/>
              <a:buChar char="●"/>
            </a:pPr>
            <a:r>
              <a:rPr lang="en-US" sz="1600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Have substantial electrical infrastructure on/nearby that can support the BESS</a:t>
            </a:r>
            <a:endParaRPr sz="1600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600"/>
              <a:buFont typeface="Almarai"/>
              <a:buChar char="●"/>
            </a:pPr>
            <a:r>
              <a:rPr lang="en-US" sz="1600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If EV charging is desired → be proximate to on-site parking facility</a:t>
            </a:r>
            <a:endParaRPr sz="1600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1000"/>
              </a:spcAft>
              <a:buClr>
                <a:srgbClr val="3DB9FF"/>
              </a:buClr>
              <a:buSzPts val="1600"/>
              <a:buFont typeface="Almarai"/>
              <a:buChar char="●"/>
            </a:pPr>
            <a:r>
              <a:rPr lang="en-US" sz="1600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If backup power if desired → be within 1,000ft of common/critical loads</a:t>
            </a:r>
            <a:endParaRPr/>
          </a:p>
        </p:txBody>
      </p:sp>
      <p:sp>
        <p:nvSpPr>
          <p:cNvPr id="1101" name="Google Shape;1101;g24135e953c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1_One Line Title">
  <p:cSld name="Cover_Option 1_One Line 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7111"/>
            <a:ext cx="12269694" cy="6892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 rot="10800000">
            <a:off x="12795" y="-28489"/>
            <a:ext cx="12244200" cy="6903600"/>
          </a:xfrm>
          <a:prstGeom prst="rect">
            <a:avLst/>
          </a:prstGeom>
          <a:solidFill>
            <a:srgbClr val="00254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-24684" y="-661737"/>
            <a:ext cx="12294300" cy="7541400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92000">
                <a:srgbClr val="002546"/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5" y="5419274"/>
            <a:ext cx="2180470" cy="67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530929" y="4121902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2"/>
          <p:cNvSpPr txBox="1"/>
          <p:nvPr>
            <p:ph type="title"/>
          </p:nvPr>
        </p:nvSpPr>
        <p:spPr>
          <a:xfrm>
            <a:off x="530929" y="3194017"/>
            <a:ext cx="960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11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Number_Subtitle_One Line Title_Image">
  <p:cSld name="Section Number_Subtitle_One Line Title_Imag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-37026" y="-154379"/>
            <a:ext cx="12241366" cy="7034146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-23149" y="0"/>
            <a:ext cx="12192000" cy="6858000"/>
          </a:xfrm>
          <a:prstGeom prst="rect">
            <a:avLst/>
          </a:prstGeom>
          <a:solidFill>
            <a:schemeClr val="dk2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4684" y="1"/>
            <a:ext cx="12216683" cy="685799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1"/>
          <p:cNvSpPr/>
          <p:nvPr/>
        </p:nvSpPr>
        <p:spPr>
          <a:xfrm>
            <a:off x="-44561" y="-21767"/>
            <a:ext cx="12241366" cy="690153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/>
          <p:nvPr>
            <p:ph type="title"/>
          </p:nvPr>
        </p:nvSpPr>
        <p:spPr>
          <a:xfrm>
            <a:off x="1687566" y="3890842"/>
            <a:ext cx="9716685" cy="7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>
            <a:off x="760589" y="4059280"/>
            <a:ext cx="824339" cy="40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i="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2" type="subTitle"/>
          </p:nvPr>
        </p:nvSpPr>
        <p:spPr>
          <a:xfrm>
            <a:off x="1719933" y="4698026"/>
            <a:ext cx="9684317" cy="429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7" name="Google Shape;87;p11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89" name="Google Shape;89;p1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/>
          <p:cNvSpPr txBox="1"/>
          <p:nvPr>
            <p:ph type="title"/>
          </p:nvPr>
        </p:nvSpPr>
        <p:spPr>
          <a:xfrm>
            <a:off x="759544" y="5936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3500"/>
              <a:buFont typeface="Albert Sans Medium"/>
              <a:buNone/>
              <a:defRPr b="0" i="0" sz="35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893768" y="2155207"/>
            <a:ext cx="5181600" cy="3924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2" type="body"/>
          </p:nvPr>
        </p:nvSpPr>
        <p:spPr>
          <a:xfrm>
            <a:off x="6306424" y="2155207"/>
            <a:ext cx="5181600" cy="3924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b="0" i="0" sz="20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97" name="Google Shape;97;p1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98" name="Google Shape;98;p1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wo Column_One Line Title">
  <p:cSld name="Title_Two Column_One Line Title"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/>
          <p:nvPr>
            <p:ph type="title"/>
          </p:nvPr>
        </p:nvSpPr>
        <p:spPr>
          <a:xfrm>
            <a:off x="759544" y="747697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" type="body"/>
          </p:nvPr>
        </p:nvSpPr>
        <p:spPr>
          <a:xfrm>
            <a:off x="759545" y="2009323"/>
            <a:ext cx="4939655" cy="4197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2" type="body"/>
          </p:nvPr>
        </p:nvSpPr>
        <p:spPr>
          <a:xfrm>
            <a:off x="6347545" y="2009323"/>
            <a:ext cx="4939655" cy="4197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06" name="Google Shape;106;p13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e Column">
  <p:cSld name="Title_One Column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>
            <p:ph type="title"/>
          </p:nvPr>
        </p:nvSpPr>
        <p:spPr>
          <a:xfrm>
            <a:off x="768732" y="760189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777833" y="1837156"/>
            <a:ext cx="10626418" cy="3795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13" name="Google Shape;113;p14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e Column_Image">
  <p:cSld name="Title_One Column_Image"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/>
          <p:nvPr>
            <p:ph idx="2" type="pic"/>
          </p:nvPr>
        </p:nvSpPr>
        <p:spPr>
          <a:xfrm>
            <a:off x="5258328" y="1812956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7" name="Google Shape;117;p15"/>
          <p:cNvSpPr txBox="1"/>
          <p:nvPr>
            <p:ph type="title"/>
          </p:nvPr>
        </p:nvSpPr>
        <p:spPr>
          <a:xfrm>
            <a:off x="759544" y="752689"/>
            <a:ext cx="10594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759545" y="1812955"/>
            <a:ext cx="3309093" cy="369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21" name="Google Shape;121;p15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Column_One Line Title">
  <p:cSld name="Side Column_One Line Title">
    <p:bg>
      <p:bgPr>
        <a:solidFill>
          <a:srgbClr val="002546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0" y="0"/>
            <a:ext cx="763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6"/>
          <p:cNvSpPr txBox="1"/>
          <p:nvPr>
            <p:ph idx="1" type="body"/>
          </p:nvPr>
        </p:nvSpPr>
        <p:spPr>
          <a:xfrm>
            <a:off x="8229600" y="1887993"/>
            <a:ext cx="3169353" cy="3818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i="0" sz="2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type="title"/>
          </p:nvPr>
        </p:nvSpPr>
        <p:spPr>
          <a:xfrm>
            <a:off x="759519" y="748509"/>
            <a:ext cx="6277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2" type="body"/>
          </p:nvPr>
        </p:nvSpPr>
        <p:spPr>
          <a:xfrm>
            <a:off x="759544" y="1887993"/>
            <a:ext cx="6277750" cy="3818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29" name="Google Shape;129;p1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28">
          <p15:clr>
            <a:srgbClr val="FBAE40"/>
          </p15:clr>
        </p15:guide>
        <p15:guide id="4" pos="540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Title_Column_Option 1">
  <p:cSld name="Image_Title_Column_Option 1"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/>
          <p:nvPr>
            <p:ph idx="2" type="pic"/>
          </p:nvPr>
        </p:nvSpPr>
        <p:spPr>
          <a:xfrm>
            <a:off x="0" y="-1"/>
            <a:ext cx="6096000" cy="551111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3" name="Google Shape;133;p17"/>
          <p:cNvSpPr txBox="1"/>
          <p:nvPr>
            <p:ph type="title"/>
          </p:nvPr>
        </p:nvSpPr>
        <p:spPr>
          <a:xfrm>
            <a:off x="6559703" y="720989"/>
            <a:ext cx="4662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9BDB"/>
              </a:buClr>
              <a:buSzPts val="3500"/>
              <a:buFont typeface="Albert Sans Medium"/>
              <a:buNone/>
              <a:defRPr b="0" i="0" sz="3500">
                <a:solidFill>
                  <a:srgbClr val="289BDB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6741653" y="2244725"/>
            <a:ext cx="4661920" cy="3266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37" name="Google Shape;137;p1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Title_Column_Option 4">
  <p:cSld name="Image_Title_Column_Option 4"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>
            <p:ph idx="1" type="body"/>
          </p:nvPr>
        </p:nvSpPr>
        <p:spPr>
          <a:xfrm>
            <a:off x="783181" y="2501288"/>
            <a:ext cx="4589049" cy="3293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18"/>
          <p:cNvSpPr/>
          <p:nvPr>
            <p:ph idx="2" type="pic"/>
          </p:nvPr>
        </p:nvSpPr>
        <p:spPr>
          <a:xfrm>
            <a:off x="6096000" y="1521669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2" name="Google Shape;142;p18"/>
          <p:cNvSpPr txBox="1"/>
          <p:nvPr>
            <p:ph type="title"/>
          </p:nvPr>
        </p:nvSpPr>
        <p:spPr>
          <a:xfrm>
            <a:off x="746690" y="828565"/>
            <a:ext cx="4662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9BDB"/>
              </a:buClr>
              <a:buSzPts val="3500"/>
              <a:buFont typeface="Albert Sans Medium"/>
              <a:buNone/>
              <a:defRPr b="0" i="0" sz="3500">
                <a:solidFill>
                  <a:srgbClr val="289BDB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45" name="Google Shape;145;p1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wo Column_Background Image">
  <p:cSld name="Title_Two Column_Background Imag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448" y="0"/>
            <a:ext cx="12205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-13448" y="0"/>
            <a:ext cx="12192000" cy="6858000"/>
          </a:xfrm>
          <a:prstGeom prst="rect">
            <a:avLst/>
          </a:prstGeom>
          <a:gradFill>
            <a:gsLst>
              <a:gs pos="0">
                <a:srgbClr val="002546">
                  <a:alpha val="71764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6362343" y="1870862"/>
            <a:ext cx="4912801" cy="405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9"/>
          <p:cNvSpPr txBox="1"/>
          <p:nvPr>
            <p:ph idx="2" type="body"/>
          </p:nvPr>
        </p:nvSpPr>
        <p:spPr>
          <a:xfrm>
            <a:off x="792053" y="1870862"/>
            <a:ext cx="4912801" cy="405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19"/>
          <p:cNvSpPr txBox="1"/>
          <p:nvPr>
            <p:ph type="title"/>
          </p:nvPr>
        </p:nvSpPr>
        <p:spPr>
          <a:xfrm>
            <a:off x="759544" y="741098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9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54" name="Google Shape;154;p1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hree Column_Background Image">
  <p:cSld name="Title_Three Column_Background Imag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448" y="0"/>
            <a:ext cx="12205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/>
          <p:nvPr/>
        </p:nvSpPr>
        <p:spPr>
          <a:xfrm>
            <a:off x="-13448" y="0"/>
            <a:ext cx="12192000" cy="6858000"/>
          </a:xfrm>
          <a:prstGeom prst="rect">
            <a:avLst/>
          </a:prstGeom>
          <a:gradFill>
            <a:gsLst>
              <a:gs pos="0">
                <a:srgbClr val="002546">
                  <a:alpha val="71764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769123" y="2405281"/>
            <a:ext cx="3290315" cy="3727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2" type="body"/>
          </p:nvPr>
        </p:nvSpPr>
        <p:spPr>
          <a:xfrm>
            <a:off x="769123" y="1875455"/>
            <a:ext cx="3290315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bert Sans Medium"/>
              <a:buNone/>
              <a:defRPr b="0" i="0" sz="20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3" type="body"/>
          </p:nvPr>
        </p:nvSpPr>
        <p:spPr>
          <a:xfrm>
            <a:off x="4400738" y="2385094"/>
            <a:ext cx="3290315" cy="3727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20"/>
          <p:cNvSpPr txBox="1"/>
          <p:nvPr>
            <p:ph idx="4" type="body"/>
          </p:nvPr>
        </p:nvSpPr>
        <p:spPr>
          <a:xfrm>
            <a:off x="4400738" y="1855268"/>
            <a:ext cx="3290315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bert Sans Medium"/>
              <a:buNone/>
              <a:defRPr b="0" i="0" sz="20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0"/>
          <p:cNvSpPr txBox="1"/>
          <p:nvPr>
            <p:ph idx="5" type="body"/>
          </p:nvPr>
        </p:nvSpPr>
        <p:spPr>
          <a:xfrm>
            <a:off x="8023153" y="2383092"/>
            <a:ext cx="3251991" cy="3727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6" type="body"/>
          </p:nvPr>
        </p:nvSpPr>
        <p:spPr>
          <a:xfrm>
            <a:off x="8023153" y="1853266"/>
            <a:ext cx="3251991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bert Sans Medium"/>
              <a:buNone/>
              <a:defRPr b="0" i="0" sz="20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0"/>
          <p:cNvSpPr txBox="1"/>
          <p:nvPr>
            <p:ph type="title"/>
          </p:nvPr>
        </p:nvSpPr>
        <p:spPr>
          <a:xfrm>
            <a:off x="769119" y="745691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67" name="Google Shape;167;p2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4_One Line Title" showMasterSp="0">
  <p:cSld name="Cover_Option 4_One Line Title">
    <p:bg>
      <p:bgPr>
        <a:solidFill>
          <a:srgbClr val="002546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>
            <p:ph idx="2" type="pic"/>
          </p:nvPr>
        </p:nvSpPr>
        <p:spPr>
          <a:xfrm>
            <a:off x="4098925" y="835025"/>
            <a:ext cx="8093075" cy="517207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747783" y="3974984"/>
            <a:ext cx="49431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727914" y="3146953"/>
            <a:ext cx="4962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bert Sans Medium"/>
              <a:buNone/>
              <a:defRPr b="0" i="0" sz="4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344" y="835451"/>
            <a:ext cx="2180470" cy="6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7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e Column_Image_Dark">
  <p:cSld name="Title_One Column_Image_Dark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/>
          <p:nvPr/>
        </p:nvSpPr>
        <p:spPr>
          <a:xfrm>
            <a:off x="0" y="0"/>
            <a:ext cx="7637929" cy="6858000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/>
          <p:nvPr>
            <p:ph idx="2" type="pic"/>
          </p:nvPr>
        </p:nvSpPr>
        <p:spPr>
          <a:xfrm>
            <a:off x="5258328" y="1818971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792054" y="1875455"/>
            <a:ext cx="4174230" cy="3758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1"/>
          <p:cNvSpPr txBox="1"/>
          <p:nvPr>
            <p:ph type="title"/>
          </p:nvPr>
        </p:nvSpPr>
        <p:spPr>
          <a:xfrm>
            <a:off x="742245" y="745691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76" name="Google Shape;176;p2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e Column_Bullets_Image_White">
  <p:cSld name="Title_One Column_Bullets_Image_White">
    <p:bg>
      <p:bgPr>
        <a:solidFill>
          <a:srgbClr val="002546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-7903" y="0"/>
            <a:ext cx="763792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lbert Sans Medium"/>
              <a:ea typeface="Albert Sans Medium"/>
              <a:cs typeface="Albert Sans Medium"/>
              <a:sym typeface="Albert Sans Medium"/>
            </a:endParaRPr>
          </a:p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759545" y="745601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2"/>
          <p:cNvSpPr/>
          <p:nvPr>
            <p:ph idx="2" type="pic"/>
          </p:nvPr>
        </p:nvSpPr>
        <p:spPr>
          <a:xfrm>
            <a:off x="5258328" y="1818148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759546" y="1873464"/>
            <a:ext cx="4173402" cy="375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84" name="Google Shape;184;p2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Pull Statement_Option 2_White">
  <p:cSld name="Image_Pull Statement_Option 2_Whit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/>
          <p:nvPr>
            <p:ph idx="2" type="pic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7" name="Google Shape;187;p23"/>
          <p:cNvSpPr/>
          <p:nvPr/>
        </p:nvSpPr>
        <p:spPr>
          <a:xfrm>
            <a:off x="1" y="5486400"/>
            <a:ext cx="12191999" cy="1371600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>
                  <a:alpha val="6862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3"/>
          <p:cNvSpPr/>
          <p:nvPr/>
        </p:nvSpPr>
        <p:spPr>
          <a:xfrm rot="10800000">
            <a:off x="7585024" y="3678382"/>
            <a:ext cx="4606976" cy="2156254"/>
          </a:xfrm>
          <a:prstGeom prst="rect">
            <a:avLst/>
          </a:prstGeom>
          <a:solidFill>
            <a:srgbClr val="F5F5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3"/>
          <p:cNvSpPr txBox="1"/>
          <p:nvPr>
            <p:ph idx="1" type="body"/>
          </p:nvPr>
        </p:nvSpPr>
        <p:spPr>
          <a:xfrm>
            <a:off x="7821828" y="3906982"/>
            <a:ext cx="3787076" cy="169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3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Pull Statement_Option 2_Dark">
  <p:cSld name="Image_Pull Statement_Option 2_Dark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/>
          <p:nvPr>
            <p:ph idx="2" type="pic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5" name="Google Shape;195;p24"/>
          <p:cNvSpPr/>
          <p:nvPr/>
        </p:nvSpPr>
        <p:spPr>
          <a:xfrm>
            <a:off x="0" y="5486400"/>
            <a:ext cx="12191999" cy="1371600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>
                  <a:alpha val="6862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4"/>
          <p:cNvSpPr/>
          <p:nvPr/>
        </p:nvSpPr>
        <p:spPr>
          <a:xfrm rot="10800000">
            <a:off x="7585024" y="3678382"/>
            <a:ext cx="4606976" cy="2156254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7821828" y="3906982"/>
            <a:ext cx="3787076" cy="169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24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00" name="Google Shape;200;p24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Chart">
  <p:cSld name="Title_Chart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678" y="1322286"/>
            <a:ext cx="5864287" cy="499632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>
            <p:ph type="title"/>
          </p:nvPr>
        </p:nvSpPr>
        <p:spPr>
          <a:xfrm>
            <a:off x="731145" y="1018572"/>
            <a:ext cx="106446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5"/>
          <p:cNvSpPr/>
          <p:nvPr>
            <p:ph idx="2" type="chart"/>
          </p:nvPr>
        </p:nvSpPr>
        <p:spPr>
          <a:xfrm>
            <a:off x="1533525" y="2092325"/>
            <a:ext cx="928687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25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08" name="Google Shape;208;p25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Chart_2">
  <p:cSld name="Title_Chart_2"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>
            <p:ph type="title"/>
          </p:nvPr>
        </p:nvSpPr>
        <p:spPr>
          <a:xfrm>
            <a:off x="759745" y="1018572"/>
            <a:ext cx="106446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6"/>
          <p:cNvSpPr/>
          <p:nvPr>
            <p:ph idx="2" type="chart"/>
          </p:nvPr>
        </p:nvSpPr>
        <p:spPr>
          <a:xfrm>
            <a:off x="1533525" y="2092325"/>
            <a:ext cx="928687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15" name="Google Shape;215;p2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able">
  <p:cSld name="Title_Table"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>
            <p:ph type="title"/>
          </p:nvPr>
        </p:nvSpPr>
        <p:spPr>
          <a:xfrm>
            <a:off x="759745" y="1018572"/>
            <a:ext cx="106446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7"/>
          <p:cNvSpPr/>
          <p:nvPr>
            <p:ph idx="2" type="tbl"/>
          </p:nvPr>
        </p:nvSpPr>
        <p:spPr>
          <a:xfrm>
            <a:off x="783841" y="2163762"/>
            <a:ext cx="10644701" cy="3515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27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22" name="Google Shape;222;p2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3 People_One Line Title_Dark">
  <p:cSld name="Team_3 People_One Line Title_Dark"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8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/>
          <p:nvPr/>
        </p:nvSpPr>
        <p:spPr>
          <a:xfrm>
            <a:off x="1" y="-100330"/>
            <a:ext cx="12192000" cy="4431089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768689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28"/>
          <p:cNvSpPr txBox="1"/>
          <p:nvPr>
            <p:ph type="title"/>
          </p:nvPr>
        </p:nvSpPr>
        <p:spPr>
          <a:xfrm>
            <a:off x="757882" y="763428"/>
            <a:ext cx="10660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8"/>
          <p:cNvSpPr txBox="1"/>
          <p:nvPr>
            <p:ph idx="2" type="body"/>
          </p:nvPr>
        </p:nvSpPr>
        <p:spPr>
          <a:xfrm>
            <a:off x="768689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28"/>
          <p:cNvSpPr txBox="1"/>
          <p:nvPr>
            <p:ph idx="3" type="body"/>
          </p:nvPr>
        </p:nvSpPr>
        <p:spPr>
          <a:xfrm>
            <a:off x="4678523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28"/>
          <p:cNvSpPr txBox="1"/>
          <p:nvPr>
            <p:ph idx="4" type="body"/>
          </p:nvPr>
        </p:nvSpPr>
        <p:spPr>
          <a:xfrm>
            <a:off x="4678523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28"/>
          <p:cNvSpPr txBox="1"/>
          <p:nvPr>
            <p:ph idx="5" type="body"/>
          </p:nvPr>
        </p:nvSpPr>
        <p:spPr>
          <a:xfrm>
            <a:off x="8600801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8"/>
          <p:cNvSpPr txBox="1"/>
          <p:nvPr>
            <p:ph idx="6" type="body"/>
          </p:nvPr>
        </p:nvSpPr>
        <p:spPr>
          <a:xfrm>
            <a:off x="8600801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28"/>
          <p:cNvSpPr/>
          <p:nvPr>
            <p:ph idx="7" type="pic"/>
          </p:nvPr>
        </p:nvSpPr>
        <p:spPr>
          <a:xfrm>
            <a:off x="478601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28"/>
          <p:cNvSpPr/>
          <p:nvPr>
            <p:ph idx="8" type="pic"/>
          </p:nvPr>
        </p:nvSpPr>
        <p:spPr>
          <a:xfrm>
            <a:off x="882080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28"/>
          <p:cNvSpPr/>
          <p:nvPr>
            <p:ph idx="9" type="pic"/>
          </p:nvPr>
        </p:nvSpPr>
        <p:spPr>
          <a:xfrm>
            <a:off x="827329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2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38" name="Google Shape;238;p2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3 People_One Line Title">
  <p:cSld name="Team_3 People_One Line Title"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>
            <p:ph idx="1" type="body"/>
          </p:nvPr>
        </p:nvSpPr>
        <p:spPr>
          <a:xfrm>
            <a:off x="768689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29"/>
          <p:cNvSpPr txBox="1"/>
          <p:nvPr>
            <p:ph type="title"/>
          </p:nvPr>
        </p:nvSpPr>
        <p:spPr>
          <a:xfrm>
            <a:off x="757882" y="763428"/>
            <a:ext cx="10660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9"/>
          <p:cNvSpPr txBox="1"/>
          <p:nvPr>
            <p:ph idx="2" type="body"/>
          </p:nvPr>
        </p:nvSpPr>
        <p:spPr>
          <a:xfrm>
            <a:off x="768689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29"/>
          <p:cNvSpPr txBox="1"/>
          <p:nvPr>
            <p:ph idx="3" type="body"/>
          </p:nvPr>
        </p:nvSpPr>
        <p:spPr>
          <a:xfrm>
            <a:off x="4678523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29"/>
          <p:cNvSpPr txBox="1"/>
          <p:nvPr>
            <p:ph idx="4" type="body"/>
          </p:nvPr>
        </p:nvSpPr>
        <p:spPr>
          <a:xfrm>
            <a:off x="4678523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29"/>
          <p:cNvSpPr txBox="1"/>
          <p:nvPr>
            <p:ph idx="5" type="body"/>
          </p:nvPr>
        </p:nvSpPr>
        <p:spPr>
          <a:xfrm>
            <a:off x="8600801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29"/>
          <p:cNvSpPr txBox="1"/>
          <p:nvPr>
            <p:ph idx="6" type="body"/>
          </p:nvPr>
        </p:nvSpPr>
        <p:spPr>
          <a:xfrm>
            <a:off x="8600801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29"/>
          <p:cNvSpPr/>
          <p:nvPr>
            <p:ph idx="7" type="pic"/>
          </p:nvPr>
        </p:nvSpPr>
        <p:spPr>
          <a:xfrm>
            <a:off x="890121" y="2008678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9"/>
          <p:cNvSpPr/>
          <p:nvPr>
            <p:ph idx="8" type="pic"/>
          </p:nvPr>
        </p:nvSpPr>
        <p:spPr>
          <a:xfrm>
            <a:off x="478601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9"/>
          <p:cNvSpPr/>
          <p:nvPr>
            <p:ph idx="9" type="pic"/>
          </p:nvPr>
        </p:nvSpPr>
        <p:spPr>
          <a:xfrm>
            <a:off x="882080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9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252" name="Google Shape;252;p2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53" name="Google Shape;253;p2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8 People_One Line Title">
  <p:cSld name="Team_8 People_One Line Title"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0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>
            <p:ph idx="1" type="body"/>
          </p:nvPr>
        </p:nvSpPr>
        <p:spPr>
          <a:xfrm>
            <a:off x="783841" y="315992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30"/>
          <p:cNvSpPr txBox="1"/>
          <p:nvPr>
            <p:ph type="title"/>
          </p:nvPr>
        </p:nvSpPr>
        <p:spPr>
          <a:xfrm>
            <a:off x="759669" y="725789"/>
            <a:ext cx="10543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0"/>
          <p:cNvSpPr txBox="1"/>
          <p:nvPr>
            <p:ph idx="2" type="body"/>
          </p:nvPr>
        </p:nvSpPr>
        <p:spPr>
          <a:xfrm>
            <a:off x="783841" y="349462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30"/>
          <p:cNvSpPr/>
          <p:nvPr>
            <p:ph idx="3" type="pic"/>
          </p:nvPr>
        </p:nvSpPr>
        <p:spPr>
          <a:xfrm>
            <a:off x="1131533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30"/>
          <p:cNvSpPr txBox="1"/>
          <p:nvPr>
            <p:ph idx="4" type="body"/>
          </p:nvPr>
        </p:nvSpPr>
        <p:spPr>
          <a:xfrm>
            <a:off x="3536974" y="315992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30"/>
          <p:cNvSpPr txBox="1"/>
          <p:nvPr>
            <p:ph idx="5" type="body"/>
          </p:nvPr>
        </p:nvSpPr>
        <p:spPr>
          <a:xfrm>
            <a:off x="3536974" y="349462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30"/>
          <p:cNvSpPr/>
          <p:nvPr>
            <p:ph idx="6" type="pic"/>
          </p:nvPr>
        </p:nvSpPr>
        <p:spPr>
          <a:xfrm>
            <a:off x="3884666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30"/>
          <p:cNvSpPr txBox="1"/>
          <p:nvPr>
            <p:ph idx="7" type="body"/>
          </p:nvPr>
        </p:nvSpPr>
        <p:spPr>
          <a:xfrm>
            <a:off x="6380200" y="315992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30"/>
          <p:cNvSpPr txBox="1"/>
          <p:nvPr>
            <p:ph idx="8" type="body"/>
          </p:nvPr>
        </p:nvSpPr>
        <p:spPr>
          <a:xfrm>
            <a:off x="6380200" y="349462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30"/>
          <p:cNvSpPr/>
          <p:nvPr>
            <p:ph idx="9" type="pic"/>
          </p:nvPr>
        </p:nvSpPr>
        <p:spPr>
          <a:xfrm>
            <a:off x="6727892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30"/>
          <p:cNvSpPr/>
          <p:nvPr>
            <p:ph idx="13" type="pic"/>
          </p:nvPr>
        </p:nvSpPr>
        <p:spPr>
          <a:xfrm>
            <a:off x="9721860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30"/>
          <p:cNvSpPr txBox="1"/>
          <p:nvPr>
            <p:ph idx="14" type="body"/>
          </p:nvPr>
        </p:nvSpPr>
        <p:spPr>
          <a:xfrm>
            <a:off x="783841" y="544173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30"/>
          <p:cNvSpPr txBox="1"/>
          <p:nvPr>
            <p:ph idx="15" type="body"/>
          </p:nvPr>
        </p:nvSpPr>
        <p:spPr>
          <a:xfrm>
            <a:off x="783841" y="577643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30"/>
          <p:cNvSpPr/>
          <p:nvPr>
            <p:ph idx="16" type="pic"/>
          </p:nvPr>
        </p:nvSpPr>
        <p:spPr>
          <a:xfrm>
            <a:off x="1131533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30"/>
          <p:cNvSpPr txBox="1"/>
          <p:nvPr>
            <p:ph idx="17" type="body"/>
          </p:nvPr>
        </p:nvSpPr>
        <p:spPr>
          <a:xfrm>
            <a:off x="3536974" y="544173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0"/>
          <p:cNvSpPr txBox="1"/>
          <p:nvPr>
            <p:ph idx="18" type="body"/>
          </p:nvPr>
        </p:nvSpPr>
        <p:spPr>
          <a:xfrm>
            <a:off x="3536974" y="577643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0"/>
          <p:cNvSpPr/>
          <p:nvPr>
            <p:ph idx="19" type="pic"/>
          </p:nvPr>
        </p:nvSpPr>
        <p:spPr>
          <a:xfrm>
            <a:off x="3884666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30"/>
          <p:cNvSpPr txBox="1"/>
          <p:nvPr>
            <p:ph idx="20" type="body"/>
          </p:nvPr>
        </p:nvSpPr>
        <p:spPr>
          <a:xfrm>
            <a:off x="6380200" y="544173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30"/>
          <p:cNvSpPr txBox="1"/>
          <p:nvPr>
            <p:ph idx="21" type="body"/>
          </p:nvPr>
        </p:nvSpPr>
        <p:spPr>
          <a:xfrm>
            <a:off x="6380200" y="577643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30"/>
          <p:cNvSpPr/>
          <p:nvPr>
            <p:ph idx="22" type="pic"/>
          </p:nvPr>
        </p:nvSpPr>
        <p:spPr>
          <a:xfrm>
            <a:off x="6727892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30"/>
          <p:cNvSpPr/>
          <p:nvPr>
            <p:ph idx="23" type="pic"/>
          </p:nvPr>
        </p:nvSpPr>
        <p:spPr>
          <a:xfrm>
            <a:off x="9721860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278" name="Google Shape;278;p30"/>
          <p:cNvSpPr txBox="1"/>
          <p:nvPr>
            <p:ph idx="24" type="body"/>
          </p:nvPr>
        </p:nvSpPr>
        <p:spPr>
          <a:xfrm>
            <a:off x="9374163" y="3159928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30"/>
          <p:cNvSpPr txBox="1"/>
          <p:nvPr>
            <p:ph idx="25" type="body"/>
          </p:nvPr>
        </p:nvSpPr>
        <p:spPr>
          <a:xfrm>
            <a:off x="9374163" y="3494624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30"/>
          <p:cNvSpPr txBox="1"/>
          <p:nvPr>
            <p:ph idx="26" type="body"/>
          </p:nvPr>
        </p:nvSpPr>
        <p:spPr>
          <a:xfrm>
            <a:off x="9374163" y="5441734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30"/>
          <p:cNvSpPr txBox="1"/>
          <p:nvPr>
            <p:ph idx="27" type="body"/>
          </p:nvPr>
        </p:nvSpPr>
        <p:spPr>
          <a:xfrm>
            <a:off x="9374163" y="5776430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3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283" name="Google Shape;283;p3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6_One Line Title_Dark" showMasterSp="0">
  <p:cSld name="Cover_Option 6_One Line Title_Dark">
    <p:bg>
      <p:bgPr>
        <a:solidFill>
          <a:srgbClr val="002546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344" y="835451"/>
            <a:ext cx="2180470" cy="67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>
            <p:ph type="title"/>
          </p:nvPr>
        </p:nvSpPr>
        <p:spPr>
          <a:xfrm>
            <a:off x="529004" y="3486625"/>
            <a:ext cx="960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29004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8 People_One Line Title_Dark">
  <p:cSld name="Team_8 People_One Line Title_Dark"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1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/>
          <p:nvPr/>
        </p:nvSpPr>
        <p:spPr>
          <a:xfrm>
            <a:off x="0" y="-1"/>
            <a:ext cx="12192000" cy="1699489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1"/>
          <p:cNvSpPr txBox="1"/>
          <p:nvPr>
            <p:ph idx="1" type="body"/>
          </p:nvPr>
        </p:nvSpPr>
        <p:spPr>
          <a:xfrm>
            <a:off x="783841" y="328565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31"/>
          <p:cNvSpPr txBox="1"/>
          <p:nvPr>
            <p:ph type="title"/>
          </p:nvPr>
        </p:nvSpPr>
        <p:spPr>
          <a:xfrm>
            <a:off x="759669" y="734261"/>
            <a:ext cx="105432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1"/>
          <p:cNvSpPr txBox="1"/>
          <p:nvPr>
            <p:ph idx="2" type="body"/>
          </p:nvPr>
        </p:nvSpPr>
        <p:spPr>
          <a:xfrm>
            <a:off x="783841" y="362035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1"/>
          <p:cNvSpPr/>
          <p:nvPr>
            <p:ph idx="3" type="pic"/>
          </p:nvPr>
        </p:nvSpPr>
        <p:spPr>
          <a:xfrm>
            <a:off x="1131533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31"/>
          <p:cNvSpPr txBox="1"/>
          <p:nvPr>
            <p:ph idx="4" type="body"/>
          </p:nvPr>
        </p:nvSpPr>
        <p:spPr>
          <a:xfrm>
            <a:off x="3536974" y="328565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1"/>
          <p:cNvSpPr txBox="1"/>
          <p:nvPr>
            <p:ph idx="5" type="body"/>
          </p:nvPr>
        </p:nvSpPr>
        <p:spPr>
          <a:xfrm>
            <a:off x="3536974" y="362035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1"/>
          <p:cNvSpPr/>
          <p:nvPr>
            <p:ph idx="6" type="pic"/>
          </p:nvPr>
        </p:nvSpPr>
        <p:spPr>
          <a:xfrm>
            <a:off x="3884666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31"/>
          <p:cNvSpPr txBox="1"/>
          <p:nvPr>
            <p:ph idx="7" type="body"/>
          </p:nvPr>
        </p:nvSpPr>
        <p:spPr>
          <a:xfrm>
            <a:off x="6380200" y="328565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31"/>
          <p:cNvSpPr txBox="1"/>
          <p:nvPr>
            <p:ph idx="8" type="body"/>
          </p:nvPr>
        </p:nvSpPr>
        <p:spPr>
          <a:xfrm>
            <a:off x="6380200" y="362035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1"/>
          <p:cNvSpPr/>
          <p:nvPr>
            <p:ph idx="9" type="pic"/>
          </p:nvPr>
        </p:nvSpPr>
        <p:spPr>
          <a:xfrm>
            <a:off x="6727892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31"/>
          <p:cNvSpPr/>
          <p:nvPr>
            <p:ph idx="13" type="pic"/>
          </p:nvPr>
        </p:nvSpPr>
        <p:spPr>
          <a:xfrm>
            <a:off x="9721860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31"/>
          <p:cNvSpPr txBox="1"/>
          <p:nvPr>
            <p:ph idx="14" type="body"/>
          </p:nvPr>
        </p:nvSpPr>
        <p:spPr>
          <a:xfrm>
            <a:off x="783841" y="556746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31"/>
          <p:cNvSpPr txBox="1"/>
          <p:nvPr>
            <p:ph idx="15" type="body"/>
          </p:nvPr>
        </p:nvSpPr>
        <p:spPr>
          <a:xfrm>
            <a:off x="783841" y="590216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31"/>
          <p:cNvSpPr/>
          <p:nvPr>
            <p:ph idx="16" type="pic"/>
          </p:nvPr>
        </p:nvSpPr>
        <p:spPr>
          <a:xfrm>
            <a:off x="1131533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31"/>
          <p:cNvSpPr txBox="1"/>
          <p:nvPr>
            <p:ph idx="17" type="body"/>
          </p:nvPr>
        </p:nvSpPr>
        <p:spPr>
          <a:xfrm>
            <a:off x="3536974" y="556746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31"/>
          <p:cNvSpPr txBox="1"/>
          <p:nvPr>
            <p:ph idx="18" type="body"/>
          </p:nvPr>
        </p:nvSpPr>
        <p:spPr>
          <a:xfrm>
            <a:off x="3536974" y="590216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31"/>
          <p:cNvSpPr/>
          <p:nvPr>
            <p:ph idx="19" type="pic"/>
          </p:nvPr>
        </p:nvSpPr>
        <p:spPr>
          <a:xfrm>
            <a:off x="3884666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31"/>
          <p:cNvSpPr txBox="1"/>
          <p:nvPr>
            <p:ph idx="20" type="body"/>
          </p:nvPr>
        </p:nvSpPr>
        <p:spPr>
          <a:xfrm>
            <a:off x="6380200" y="556746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31"/>
          <p:cNvSpPr txBox="1"/>
          <p:nvPr>
            <p:ph idx="21" type="body"/>
          </p:nvPr>
        </p:nvSpPr>
        <p:spPr>
          <a:xfrm>
            <a:off x="6380200" y="590216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31"/>
          <p:cNvSpPr/>
          <p:nvPr>
            <p:ph idx="22" type="pic"/>
          </p:nvPr>
        </p:nvSpPr>
        <p:spPr>
          <a:xfrm>
            <a:off x="6727892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31"/>
          <p:cNvSpPr/>
          <p:nvPr>
            <p:ph idx="23" type="pic"/>
          </p:nvPr>
        </p:nvSpPr>
        <p:spPr>
          <a:xfrm>
            <a:off x="9721860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31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309" name="Google Shape;309;p31"/>
          <p:cNvSpPr txBox="1"/>
          <p:nvPr>
            <p:ph idx="24" type="body"/>
          </p:nvPr>
        </p:nvSpPr>
        <p:spPr>
          <a:xfrm>
            <a:off x="9374163" y="3285658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31"/>
          <p:cNvSpPr txBox="1"/>
          <p:nvPr>
            <p:ph idx="25" type="body"/>
          </p:nvPr>
        </p:nvSpPr>
        <p:spPr>
          <a:xfrm>
            <a:off x="9374163" y="3620354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31"/>
          <p:cNvSpPr txBox="1"/>
          <p:nvPr>
            <p:ph idx="26" type="body"/>
          </p:nvPr>
        </p:nvSpPr>
        <p:spPr>
          <a:xfrm>
            <a:off x="9374163" y="5567464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31"/>
          <p:cNvSpPr txBox="1"/>
          <p:nvPr>
            <p:ph idx="27" type="body"/>
          </p:nvPr>
        </p:nvSpPr>
        <p:spPr>
          <a:xfrm>
            <a:off x="9374163" y="5902160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3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14" name="Google Shape;314;p3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Slide">
  <p:cSld name="16_Title Slide">
    <p:bg>
      <p:bgPr>
        <a:solidFill>
          <a:srgbClr val="002546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2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/>
          <p:nvPr>
            <p:ph idx="2" type="pic"/>
          </p:nvPr>
        </p:nvSpPr>
        <p:spPr>
          <a:xfrm>
            <a:off x="6776883" y="1263316"/>
            <a:ext cx="2528525" cy="2520225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32"/>
          <p:cNvSpPr txBox="1"/>
          <p:nvPr>
            <p:ph idx="1" type="body"/>
          </p:nvPr>
        </p:nvSpPr>
        <p:spPr>
          <a:xfrm>
            <a:off x="6655256" y="4586879"/>
            <a:ext cx="3511427" cy="1455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32"/>
          <p:cNvSpPr txBox="1"/>
          <p:nvPr>
            <p:ph idx="3" type="body"/>
          </p:nvPr>
        </p:nvSpPr>
        <p:spPr>
          <a:xfrm>
            <a:off x="6655256" y="4034002"/>
            <a:ext cx="3511427" cy="514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32"/>
          <p:cNvSpPr txBox="1"/>
          <p:nvPr>
            <p:ph type="title"/>
          </p:nvPr>
        </p:nvSpPr>
        <p:spPr>
          <a:xfrm>
            <a:off x="758195" y="763428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32"/>
          <p:cNvSpPr txBox="1"/>
          <p:nvPr>
            <p:ph idx="4" type="body"/>
          </p:nvPr>
        </p:nvSpPr>
        <p:spPr>
          <a:xfrm>
            <a:off x="758249" y="1755155"/>
            <a:ext cx="5018313" cy="4339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3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23" name="Google Shape;323;p3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bg>
      <p:bgPr>
        <a:solidFill>
          <a:schemeClr val="l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3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33"/>
          <p:cNvCxnSpPr/>
          <p:nvPr/>
        </p:nvCxnSpPr>
        <p:spPr>
          <a:xfrm>
            <a:off x="11049170" y="6455503"/>
            <a:ext cx="0" cy="186953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7" name="Google Shape;327;p33"/>
          <p:cNvSpPr/>
          <p:nvPr>
            <p:ph idx="2" type="pic"/>
          </p:nvPr>
        </p:nvSpPr>
        <p:spPr>
          <a:xfrm>
            <a:off x="6776883" y="1263316"/>
            <a:ext cx="2528525" cy="2520225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33"/>
          <p:cNvSpPr txBox="1"/>
          <p:nvPr>
            <p:ph idx="1" type="body"/>
          </p:nvPr>
        </p:nvSpPr>
        <p:spPr>
          <a:xfrm>
            <a:off x="6655256" y="4586879"/>
            <a:ext cx="3511427" cy="1455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33"/>
          <p:cNvSpPr txBox="1"/>
          <p:nvPr>
            <p:ph idx="3" type="body"/>
          </p:nvPr>
        </p:nvSpPr>
        <p:spPr>
          <a:xfrm>
            <a:off x="6655256" y="4034002"/>
            <a:ext cx="3511427" cy="514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33"/>
          <p:cNvSpPr txBox="1"/>
          <p:nvPr>
            <p:ph type="title"/>
          </p:nvPr>
        </p:nvSpPr>
        <p:spPr>
          <a:xfrm>
            <a:off x="758520" y="777628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33"/>
          <p:cNvSpPr txBox="1"/>
          <p:nvPr>
            <p:ph idx="4" type="body"/>
          </p:nvPr>
        </p:nvSpPr>
        <p:spPr>
          <a:xfrm>
            <a:off x="784225" y="1755775"/>
            <a:ext cx="4992688" cy="4287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33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33" name="Google Shape;333;p33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bg>
      <p:bgPr>
        <a:solidFill>
          <a:srgbClr val="002546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4"/>
          <p:cNvSpPr/>
          <p:nvPr>
            <p:ph idx="2" type="pic"/>
          </p:nvPr>
        </p:nvSpPr>
        <p:spPr>
          <a:xfrm>
            <a:off x="4098925" y="836613"/>
            <a:ext cx="8093075" cy="5170487"/>
          </a:xfrm>
          <a:prstGeom prst="rect">
            <a:avLst/>
          </a:prstGeom>
          <a:noFill/>
          <a:ln>
            <a:noFill/>
          </a:ln>
        </p:spPr>
      </p:sp>
      <p:pic>
        <p:nvPicPr>
          <p:cNvPr id="336" name="Google Shape;336;p34"/>
          <p:cNvPicPr preferRelativeResize="0"/>
          <p:nvPr/>
        </p:nvPicPr>
        <p:blipFill rotWithShape="1">
          <a:blip r:embed="rId2">
            <a:alphaModFix amt="8000"/>
          </a:blip>
          <a:srcRect b="20930" l="35542" r="-11251" t="513"/>
          <a:stretch/>
        </p:blipFill>
        <p:spPr>
          <a:xfrm>
            <a:off x="0" y="3194121"/>
            <a:ext cx="3781305" cy="366388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/>
          <p:nvPr>
            <p:ph type="title"/>
          </p:nvPr>
        </p:nvSpPr>
        <p:spPr>
          <a:xfrm>
            <a:off x="705617" y="3329169"/>
            <a:ext cx="4443679" cy="8268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lbert Sans Medium"/>
              <a:buNone/>
              <a:defRPr b="0" i="0" sz="6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987" y="842486"/>
            <a:ext cx="1940655" cy="60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Info">
  <p:cSld name="Project Info">
    <p:bg>
      <p:bgPr>
        <a:solidFill>
          <a:srgbClr val="002546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/>
          <p:nvPr/>
        </p:nvSpPr>
        <p:spPr>
          <a:xfrm>
            <a:off x="0" y="0"/>
            <a:ext cx="763792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5"/>
          <p:cNvSpPr txBox="1"/>
          <p:nvPr>
            <p:ph idx="1" type="body"/>
          </p:nvPr>
        </p:nvSpPr>
        <p:spPr>
          <a:xfrm>
            <a:off x="777833" y="3327400"/>
            <a:ext cx="3673852" cy="2008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35"/>
          <p:cNvSpPr/>
          <p:nvPr>
            <p:ph idx="2" type="pic"/>
          </p:nvPr>
        </p:nvSpPr>
        <p:spPr>
          <a:xfrm>
            <a:off x="5258328" y="1521669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43" name="Google Shape;343;p35"/>
          <p:cNvSpPr txBox="1"/>
          <p:nvPr>
            <p:ph idx="3" type="body"/>
          </p:nvPr>
        </p:nvSpPr>
        <p:spPr>
          <a:xfrm>
            <a:off x="769123" y="2602679"/>
            <a:ext cx="3692137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i="0" sz="2000">
                <a:solidFill>
                  <a:srgbClr val="3DB9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35"/>
          <p:cNvSpPr txBox="1"/>
          <p:nvPr>
            <p:ph type="title"/>
          </p:nvPr>
        </p:nvSpPr>
        <p:spPr>
          <a:xfrm>
            <a:off x="733620" y="723442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5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47" name="Google Shape;347;p35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Large Photos_One Line Title">
  <p:cSld name="2 Large Photos_One Line Title"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6"/>
          <p:cNvSpPr txBox="1"/>
          <p:nvPr>
            <p:ph idx="1" type="body"/>
          </p:nvPr>
        </p:nvSpPr>
        <p:spPr>
          <a:xfrm>
            <a:off x="554313" y="5045232"/>
            <a:ext cx="5043842" cy="875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36"/>
          <p:cNvSpPr/>
          <p:nvPr>
            <p:ph idx="2" type="pic"/>
          </p:nvPr>
        </p:nvSpPr>
        <p:spPr>
          <a:xfrm>
            <a:off x="645688" y="2132830"/>
            <a:ext cx="5236948" cy="259233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2" name="Google Shape;352;p36"/>
          <p:cNvSpPr/>
          <p:nvPr>
            <p:ph idx="3" type="pic"/>
          </p:nvPr>
        </p:nvSpPr>
        <p:spPr>
          <a:xfrm>
            <a:off x="6091448" y="2132830"/>
            <a:ext cx="5236948" cy="259233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3" name="Google Shape;353;p36"/>
          <p:cNvSpPr txBox="1"/>
          <p:nvPr>
            <p:ph idx="4" type="body"/>
          </p:nvPr>
        </p:nvSpPr>
        <p:spPr>
          <a:xfrm>
            <a:off x="6020393" y="5045232"/>
            <a:ext cx="5043842" cy="875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36"/>
          <p:cNvSpPr txBox="1"/>
          <p:nvPr>
            <p:ph type="title"/>
          </p:nvPr>
        </p:nvSpPr>
        <p:spPr>
          <a:xfrm>
            <a:off x="759694" y="736267"/>
            <a:ext cx="1056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36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57" name="Google Shape;357;p3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Large Photos_One Line Title">
  <p:cSld name="3 Large Photos_One Line Title"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7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7"/>
          <p:cNvSpPr txBox="1"/>
          <p:nvPr>
            <p:ph idx="1" type="body"/>
          </p:nvPr>
        </p:nvSpPr>
        <p:spPr>
          <a:xfrm>
            <a:off x="833462" y="4947920"/>
            <a:ext cx="10382834" cy="924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37"/>
          <p:cNvSpPr/>
          <p:nvPr>
            <p:ph idx="2" type="pic"/>
          </p:nvPr>
        </p:nvSpPr>
        <p:spPr>
          <a:xfrm>
            <a:off x="904583" y="2183130"/>
            <a:ext cx="3139098" cy="249047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62" name="Google Shape;362;p37"/>
          <p:cNvSpPr/>
          <p:nvPr>
            <p:ph idx="3" type="pic"/>
          </p:nvPr>
        </p:nvSpPr>
        <p:spPr>
          <a:xfrm>
            <a:off x="8097863" y="2183130"/>
            <a:ext cx="3139098" cy="249047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63" name="Google Shape;363;p37"/>
          <p:cNvSpPr/>
          <p:nvPr>
            <p:ph idx="4" type="pic"/>
          </p:nvPr>
        </p:nvSpPr>
        <p:spPr>
          <a:xfrm>
            <a:off x="4511383" y="2183130"/>
            <a:ext cx="3139098" cy="249047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64" name="Google Shape;364;p37"/>
          <p:cNvSpPr txBox="1"/>
          <p:nvPr>
            <p:ph type="title"/>
          </p:nvPr>
        </p:nvSpPr>
        <p:spPr>
          <a:xfrm>
            <a:off x="758619" y="743902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37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366" name="Google Shape;366;p3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67" name="Google Shape;367;p3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bg>
      <p:bgPr>
        <a:solidFill>
          <a:schemeClr val="lt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8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38"/>
          <p:cNvCxnSpPr/>
          <p:nvPr/>
        </p:nvCxnSpPr>
        <p:spPr>
          <a:xfrm>
            <a:off x="1412897" y="3023695"/>
            <a:ext cx="9455484" cy="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1" name="Google Shape;371;p38"/>
          <p:cNvCxnSpPr/>
          <p:nvPr/>
        </p:nvCxnSpPr>
        <p:spPr>
          <a:xfrm rot="10800000">
            <a:off x="1412897" y="2604595"/>
            <a:ext cx="0" cy="83820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2" name="Google Shape;372;p38"/>
          <p:cNvCxnSpPr/>
          <p:nvPr/>
        </p:nvCxnSpPr>
        <p:spPr>
          <a:xfrm rot="10800000">
            <a:off x="10868381" y="2604595"/>
            <a:ext cx="0" cy="83820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3" name="Google Shape;373;p38"/>
          <p:cNvCxnSpPr/>
          <p:nvPr/>
        </p:nvCxnSpPr>
        <p:spPr>
          <a:xfrm rot="10800000">
            <a:off x="2358445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38"/>
          <p:cNvCxnSpPr/>
          <p:nvPr/>
        </p:nvCxnSpPr>
        <p:spPr>
          <a:xfrm rot="10800000">
            <a:off x="3303993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5" name="Google Shape;375;p38"/>
          <p:cNvCxnSpPr/>
          <p:nvPr/>
        </p:nvCxnSpPr>
        <p:spPr>
          <a:xfrm rot="10800000">
            <a:off x="4249541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6" name="Google Shape;376;p38"/>
          <p:cNvCxnSpPr/>
          <p:nvPr/>
        </p:nvCxnSpPr>
        <p:spPr>
          <a:xfrm rot="10800000">
            <a:off x="5195089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7" name="Google Shape;377;p38"/>
          <p:cNvCxnSpPr/>
          <p:nvPr/>
        </p:nvCxnSpPr>
        <p:spPr>
          <a:xfrm rot="10800000">
            <a:off x="6140637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8" name="Google Shape;378;p38"/>
          <p:cNvCxnSpPr/>
          <p:nvPr/>
        </p:nvCxnSpPr>
        <p:spPr>
          <a:xfrm rot="10800000">
            <a:off x="7086185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9" name="Google Shape;379;p38"/>
          <p:cNvCxnSpPr/>
          <p:nvPr/>
        </p:nvCxnSpPr>
        <p:spPr>
          <a:xfrm rot="10800000">
            <a:off x="8031733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0" name="Google Shape;380;p38"/>
          <p:cNvCxnSpPr/>
          <p:nvPr/>
        </p:nvCxnSpPr>
        <p:spPr>
          <a:xfrm rot="10800000">
            <a:off x="8977281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p38"/>
          <p:cNvCxnSpPr/>
          <p:nvPr/>
        </p:nvCxnSpPr>
        <p:spPr>
          <a:xfrm rot="10800000">
            <a:off x="9922829" y="2774775"/>
            <a:ext cx="0" cy="497840"/>
          </a:xfrm>
          <a:prstGeom prst="straightConnector1">
            <a:avLst/>
          </a:prstGeom>
          <a:noFill/>
          <a:ln cap="flat" cmpd="sng" w="9525">
            <a:solidFill>
              <a:srgbClr val="C6E0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2" name="Google Shape;382;p38"/>
          <p:cNvSpPr txBox="1"/>
          <p:nvPr>
            <p:ph idx="1" type="body"/>
          </p:nvPr>
        </p:nvSpPr>
        <p:spPr>
          <a:xfrm>
            <a:off x="698003" y="2167078"/>
            <a:ext cx="1490705" cy="263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i="0" sz="1100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38"/>
          <p:cNvSpPr txBox="1"/>
          <p:nvPr>
            <p:ph idx="2" type="body"/>
          </p:nvPr>
        </p:nvSpPr>
        <p:spPr>
          <a:xfrm>
            <a:off x="10010693" y="2167078"/>
            <a:ext cx="1490705" cy="263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i="0" sz="1100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38"/>
          <p:cNvSpPr txBox="1"/>
          <p:nvPr>
            <p:ph idx="3" type="body"/>
          </p:nvPr>
        </p:nvSpPr>
        <p:spPr>
          <a:xfrm>
            <a:off x="5350648" y="2167078"/>
            <a:ext cx="1490705" cy="263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i="0" sz="1100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38"/>
          <p:cNvSpPr txBox="1"/>
          <p:nvPr>
            <p:ph type="title"/>
          </p:nvPr>
        </p:nvSpPr>
        <p:spPr>
          <a:xfrm>
            <a:off x="759557" y="760189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38"/>
          <p:cNvSpPr txBox="1"/>
          <p:nvPr>
            <p:ph idx="4" type="body"/>
          </p:nvPr>
        </p:nvSpPr>
        <p:spPr>
          <a:xfrm>
            <a:off x="759546" y="4356634"/>
            <a:ext cx="3324774" cy="150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p38"/>
          <p:cNvSpPr txBox="1"/>
          <p:nvPr>
            <p:ph idx="5" type="body"/>
          </p:nvPr>
        </p:nvSpPr>
        <p:spPr>
          <a:xfrm>
            <a:off x="4325706" y="4356634"/>
            <a:ext cx="3324774" cy="150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38"/>
          <p:cNvSpPr txBox="1"/>
          <p:nvPr>
            <p:ph idx="6" type="body"/>
          </p:nvPr>
        </p:nvSpPr>
        <p:spPr>
          <a:xfrm>
            <a:off x="7881706" y="4356634"/>
            <a:ext cx="3324774" cy="150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3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391" name="Google Shape;391;p3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d Layout">
  <p:cSld name="Card Layout">
    <p:bg>
      <p:bgPr>
        <a:solidFill>
          <a:srgbClr val="002546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9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9"/>
          <p:cNvSpPr/>
          <p:nvPr/>
        </p:nvSpPr>
        <p:spPr>
          <a:xfrm>
            <a:off x="7838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9"/>
          <p:cNvSpPr/>
          <p:nvPr/>
        </p:nvSpPr>
        <p:spPr>
          <a:xfrm>
            <a:off x="7838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9"/>
          <p:cNvSpPr txBox="1"/>
          <p:nvPr>
            <p:ph idx="1" type="body"/>
          </p:nvPr>
        </p:nvSpPr>
        <p:spPr>
          <a:xfrm>
            <a:off x="9328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39"/>
          <p:cNvSpPr/>
          <p:nvPr/>
        </p:nvSpPr>
        <p:spPr>
          <a:xfrm>
            <a:off x="2952366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9"/>
          <p:cNvSpPr/>
          <p:nvPr/>
        </p:nvSpPr>
        <p:spPr>
          <a:xfrm>
            <a:off x="51145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9"/>
          <p:cNvSpPr/>
          <p:nvPr/>
        </p:nvSpPr>
        <p:spPr>
          <a:xfrm>
            <a:off x="727989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9"/>
          <p:cNvSpPr/>
          <p:nvPr/>
        </p:nvSpPr>
        <p:spPr>
          <a:xfrm>
            <a:off x="94452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9"/>
          <p:cNvSpPr/>
          <p:nvPr/>
        </p:nvSpPr>
        <p:spPr>
          <a:xfrm>
            <a:off x="2952366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9"/>
          <p:cNvSpPr txBox="1"/>
          <p:nvPr>
            <p:ph idx="2" type="body"/>
          </p:nvPr>
        </p:nvSpPr>
        <p:spPr>
          <a:xfrm>
            <a:off x="3101338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39"/>
          <p:cNvSpPr/>
          <p:nvPr/>
        </p:nvSpPr>
        <p:spPr>
          <a:xfrm>
            <a:off x="5112993" y="1954772"/>
            <a:ext cx="1960907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9"/>
          <p:cNvSpPr txBox="1"/>
          <p:nvPr>
            <p:ph idx="3" type="body"/>
          </p:nvPr>
        </p:nvSpPr>
        <p:spPr>
          <a:xfrm>
            <a:off x="52508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39"/>
          <p:cNvSpPr/>
          <p:nvPr/>
        </p:nvSpPr>
        <p:spPr>
          <a:xfrm>
            <a:off x="72735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9"/>
          <p:cNvSpPr txBox="1"/>
          <p:nvPr>
            <p:ph idx="4" type="body"/>
          </p:nvPr>
        </p:nvSpPr>
        <p:spPr>
          <a:xfrm>
            <a:off x="74225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39"/>
          <p:cNvSpPr/>
          <p:nvPr/>
        </p:nvSpPr>
        <p:spPr>
          <a:xfrm>
            <a:off x="94452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9"/>
          <p:cNvSpPr txBox="1"/>
          <p:nvPr>
            <p:ph idx="5" type="body"/>
          </p:nvPr>
        </p:nvSpPr>
        <p:spPr>
          <a:xfrm>
            <a:off x="95942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9" name="Google Shape;409;p39"/>
          <p:cNvSpPr txBox="1"/>
          <p:nvPr>
            <p:ph type="title"/>
          </p:nvPr>
        </p:nvSpPr>
        <p:spPr>
          <a:xfrm>
            <a:off x="747545" y="732565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39"/>
          <p:cNvSpPr txBox="1"/>
          <p:nvPr>
            <p:ph idx="6" type="body"/>
          </p:nvPr>
        </p:nvSpPr>
        <p:spPr>
          <a:xfrm>
            <a:off x="932813" y="2905399"/>
            <a:ext cx="1661414" cy="1525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39"/>
          <p:cNvSpPr txBox="1"/>
          <p:nvPr>
            <p:ph idx="7" type="body"/>
          </p:nvPr>
        </p:nvSpPr>
        <p:spPr>
          <a:xfrm>
            <a:off x="3108454" y="2905399"/>
            <a:ext cx="1661414" cy="1525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2" name="Google Shape;412;p39"/>
          <p:cNvSpPr txBox="1"/>
          <p:nvPr>
            <p:ph idx="8" type="body"/>
          </p:nvPr>
        </p:nvSpPr>
        <p:spPr>
          <a:xfrm>
            <a:off x="5252559" y="2905399"/>
            <a:ext cx="1661414" cy="1525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39"/>
          <p:cNvSpPr txBox="1"/>
          <p:nvPr>
            <p:ph idx="9" type="body"/>
          </p:nvPr>
        </p:nvSpPr>
        <p:spPr>
          <a:xfrm>
            <a:off x="7428200" y="2905399"/>
            <a:ext cx="1661414" cy="1525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30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4" name="Google Shape;414;p39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15" name="Google Shape;415;p39"/>
          <p:cNvSpPr txBox="1"/>
          <p:nvPr>
            <p:ph idx="13" type="body"/>
          </p:nvPr>
        </p:nvSpPr>
        <p:spPr>
          <a:xfrm>
            <a:off x="9572300" y="2905399"/>
            <a:ext cx="16614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2984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2pPr>
            <a:lvl3pPr indent="-295275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indent="-2921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730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6" name="Google Shape;416;p3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417" name="Google Shape;417;p3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nimal title and content">
  <p:cSld name="Minimal title and content"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0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0"/>
          <p:cNvSpPr txBox="1"/>
          <p:nvPr>
            <p:ph type="title"/>
          </p:nvPr>
        </p:nvSpPr>
        <p:spPr>
          <a:xfrm>
            <a:off x="745020" y="760189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40"/>
          <p:cNvSpPr txBox="1"/>
          <p:nvPr>
            <p:ph idx="1" type="body"/>
          </p:nvPr>
        </p:nvSpPr>
        <p:spPr>
          <a:xfrm>
            <a:off x="777833" y="1837156"/>
            <a:ext cx="10636334" cy="4260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2" name="Google Shape;422;p4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423" name="Google Shape;423;p4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424" name="Google Shape;424;p4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6_One Line Title_White" showMasterSp="0">
  <p:cSld name="Cover_Option 6_One Line Title_White"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492229" y="3486625"/>
            <a:ext cx="960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5000"/>
              <a:buFont typeface="Albert Sans Medium"/>
              <a:buNone/>
              <a:defRPr b="0" i="0" sz="5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344" y="836953"/>
            <a:ext cx="2180470" cy="67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 amt="9000"/>
          </a:blip>
          <a:srcRect b="19605" l="-10343" r="5032" t="0"/>
          <a:stretch/>
        </p:blipFill>
        <p:spPr>
          <a:xfrm>
            <a:off x="7412737" y="3447845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>
            <p:ph idx="1" type="subTitle"/>
          </p:nvPr>
        </p:nvSpPr>
        <p:spPr>
          <a:xfrm>
            <a:off x="492229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nimal Title">
  <p:cSld name="Minimal Title"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1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1"/>
          <p:cNvSpPr txBox="1"/>
          <p:nvPr>
            <p:ph type="title"/>
          </p:nvPr>
        </p:nvSpPr>
        <p:spPr>
          <a:xfrm>
            <a:off x="747770" y="760189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41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430" name="Google Shape;430;p4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1_Two Line Title">
  <p:cSld name="Cover_Option 1_Two Line Title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7111"/>
            <a:ext cx="12269694" cy="689222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2"/>
          <p:cNvSpPr/>
          <p:nvPr/>
        </p:nvSpPr>
        <p:spPr>
          <a:xfrm rot="10800000">
            <a:off x="12699" y="-28519"/>
            <a:ext cx="12244296" cy="6903630"/>
          </a:xfrm>
          <a:prstGeom prst="rect">
            <a:avLst/>
          </a:prstGeom>
          <a:solidFill>
            <a:srgbClr val="00254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2"/>
          <p:cNvSpPr/>
          <p:nvPr/>
        </p:nvSpPr>
        <p:spPr>
          <a:xfrm>
            <a:off x="-24684" y="-661737"/>
            <a:ext cx="12294377" cy="754150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92000">
                <a:srgbClr val="002546"/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42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2"/>
          <p:cNvSpPr txBox="1"/>
          <p:nvPr>
            <p:ph type="title"/>
          </p:nvPr>
        </p:nvSpPr>
        <p:spPr>
          <a:xfrm>
            <a:off x="508282" y="3186228"/>
            <a:ext cx="9557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bert Sans Medium"/>
              <a:buNone/>
              <a:defRPr b="0" i="0" sz="4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42"/>
          <p:cNvSpPr txBox="1"/>
          <p:nvPr>
            <p:ph idx="1" type="subTitle"/>
          </p:nvPr>
        </p:nvSpPr>
        <p:spPr>
          <a:xfrm>
            <a:off x="528152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38" name="Google Shape;43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5" y="5419274"/>
            <a:ext cx="2180470" cy="6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6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2_Two Line Title">
  <p:cSld name="Cover_Option 2_Two Line Title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3"/>
          <p:cNvPicPr preferRelativeResize="0"/>
          <p:nvPr/>
        </p:nvPicPr>
        <p:blipFill rotWithShape="1">
          <a:blip r:embed="rId2">
            <a:alphaModFix/>
          </a:blip>
          <a:srcRect b="0" l="0" r="945" t="0"/>
          <a:stretch/>
        </p:blipFill>
        <p:spPr>
          <a:xfrm>
            <a:off x="0" y="-24183"/>
            <a:ext cx="12192000" cy="688465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3"/>
          <p:cNvSpPr/>
          <p:nvPr/>
        </p:nvSpPr>
        <p:spPr>
          <a:xfrm rot="10800000">
            <a:off x="0" y="-28519"/>
            <a:ext cx="12192000" cy="6903630"/>
          </a:xfrm>
          <a:prstGeom prst="rect">
            <a:avLst/>
          </a:prstGeom>
          <a:solidFill>
            <a:srgbClr val="00254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3"/>
          <p:cNvSpPr/>
          <p:nvPr/>
        </p:nvSpPr>
        <p:spPr>
          <a:xfrm>
            <a:off x="1" y="-661737"/>
            <a:ext cx="12192000" cy="754150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92000">
                <a:srgbClr val="002546"/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43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3"/>
          <p:cNvSpPr txBox="1"/>
          <p:nvPr>
            <p:ph type="title"/>
          </p:nvPr>
        </p:nvSpPr>
        <p:spPr>
          <a:xfrm>
            <a:off x="508282" y="3186228"/>
            <a:ext cx="9557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bert Sans Medium"/>
              <a:buNone/>
              <a:defRPr b="0" i="0" sz="4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43"/>
          <p:cNvSpPr txBox="1"/>
          <p:nvPr>
            <p:ph idx="1" type="subTitle"/>
          </p:nvPr>
        </p:nvSpPr>
        <p:spPr>
          <a:xfrm>
            <a:off x="528152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46" name="Google Shape;44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5" y="5419274"/>
            <a:ext cx="2180470" cy="6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6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2_One Line Title">
  <p:cSld name="Cover_Option 2_One Line Title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4"/>
          <p:cNvPicPr preferRelativeResize="0"/>
          <p:nvPr/>
        </p:nvPicPr>
        <p:blipFill rotWithShape="1">
          <a:blip r:embed="rId2">
            <a:alphaModFix/>
          </a:blip>
          <a:srcRect b="0" l="0" r="945" t="0"/>
          <a:stretch/>
        </p:blipFill>
        <p:spPr>
          <a:xfrm>
            <a:off x="0" y="-24183"/>
            <a:ext cx="12192000" cy="688465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4"/>
          <p:cNvSpPr/>
          <p:nvPr/>
        </p:nvSpPr>
        <p:spPr>
          <a:xfrm rot="10800000">
            <a:off x="0" y="-28519"/>
            <a:ext cx="12192000" cy="6903630"/>
          </a:xfrm>
          <a:prstGeom prst="rect">
            <a:avLst/>
          </a:prstGeom>
          <a:solidFill>
            <a:srgbClr val="00254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4"/>
          <p:cNvSpPr/>
          <p:nvPr/>
        </p:nvSpPr>
        <p:spPr>
          <a:xfrm>
            <a:off x="1" y="-661737"/>
            <a:ext cx="12192000" cy="754150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92000">
                <a:srgbClr val="002546"/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44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5" y="5419274"/>
            <a:ext cx="2180470" cy="6789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4"/>
          <p:cNvSpPr txBox="1"/>
          <p:nvPr>
            <p:ph idx="1" type="subTitle"/>
          </p:nvPr>
        </p:nvSpPr>
        <p:spPr>
          <a:xfrm>
            <a:off x="492229" y="4121902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4" name="Google Shape;454;p44"/>
          <p:cNvSpPr txBox="1"/>
          <p:nvPr>
            <p:ph type="title"/>
          </p:nvPr>
        </p:nvSpPr>
        <p:spPr>
          <a:xfrm>
            <a:off x="492229" y="3194017"/>
            <a:ext cx="960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6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3_Two Line Title">
  <p:cSld name="Cover_Option 3_Two Line Title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5"/>
          <p:cNvPicPr preferRelativeResize="0"/>
          <p:nvPr/>
        </p:nvPicPr>
        <p:blipFill rotWithShape="1">
          <a:blip r:embed="rId2">
            <a:alphaModFix/>
          </a:blip>
          <a:srcRect b="1015" l="0" r="937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5"/>
          <p:cNvSpPr/>
          <p:nvPr/>
        </p:nvSpPr>
        <p:spPr>
          <a:xfrm rot="10800000">
            <a:off x="0" y="-28519"/>
            <a:ext cx="12192000" cy="6903630"/>
          </a:xfrm>
          <a:prstGeom prst="rect">
            <a:avLst/>
          </a:prstGeom>
          <a:solidFill>
            <a:srgbClr val="00254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5"/>
          <p:cNvSpPr/>
          <p:nvPr/>
        </p:nvSpPr>
        <p:spPr>
          <a:xfrm>
            <a:off x="0" y="-661737"/>
            <a:ext cx="12192000" cy="754150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92000">
                <a:srgbClr val="002546"/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5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5"/>
          <p:cNvSpPr txBox="1"/>
          <p:nvPr>
            <p:ph type="title"/>
          </p:nvPr>
        </p:nvSpPr>
        <p:spPr>
          <a:xfrm>
            <a:off x="508257" y="3186228"/>
            <a:ext cx="9557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bert Sans Medium"/>
              <a:buNone/>
              <a:defRPr b="0" i="0" sz="4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45"/>
          <p:cNvSpPr txBox="1"/>
          <p:nvPr>
            <p:ph idx="1" type="subTitle"/>
          </p:nvPr>
        </p:nvSpPr>
        <p:spPr>
          <a:xfrm>
            <a:off x="528127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62" name="Google Shape;46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5" y="5419274"/>
            <a:ext cx="2180470" cy="6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6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3_One Line Title">
  <p:cSld name="Cover_Option 3_One Line Title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6"/>
          <p:cNvPicPr preferRelativeResize="0"/>
          <p:nvPr/>
        </p:nvPicPr>
        <p:blipFill rotWithShape="1">
          <a:blip r:embed="rId2">
            <a:alphaModFix/>
          </a:blip>
          <a:srcRect b="1015" l="0" r="937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6"/>
          <p:cNvSpPr/>
          <p:nvPr/>
        </p:nvSpPr>
        <p:spPr>
          <a:xfrm rot="10800000">
            <a:off x="0" y="-28519"/>
            <a:ext cx="12192000" cy="6903630"/>
          </a:xfrm>
          <a:prstGeom prst="rect">
            <a:avLst/>
          </a:prstGeom>
          <a:solidFill>
            <a:srgbClr val="00254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6"/>
          <p:cNvSpPr/>
          <p:nvPr/>
        </p:nvSpPr>
        <p:spPr>
          <a:xfrm>
            <a:off x="0" y="-661737"/>
            <a:ext cx="12192000" cy="754150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92000">
                <a:srgbClr val="002546"/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46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5" y="5419274"/>
            <a:ext cx="2180470" cy="67894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6"/>
          <p:cNvSpPr txBox="1"/>
          <p:nvPr>
            <p:ph idx="1" type="subTitle"/>
          </p:nvPr>
        </p:nvSpPr>
        <p:spPr>
          <a:xfrm>
            <a:off x="527779" y="4121902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0" name="Google Shape;470;p46"/>
          <p:cNvSpPr txBox="1"/>
          <p:nvPr>
            <p:ph type="title"/>
          </p:nvPr>
        </p:nvSpPr>
        <p:spPr>
          <a:xfrm>
            <a:off x="492229" y="3194017"/>
            <a:ext cx="960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6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5_Three Line Title" showMasterSp="0">
  <p:cSld name="Cover_Option 5_Three Line Title">
    <p:bg>
      <p:bgPr>
        <a:solidFill>
          <a:srgbClr val="002546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7"/>
          <p:cNvSpPr/>
          <p:nvPr>
            <p:ph idx="2" type="pic"/>
          </p:nvPr>
        </p:nvSpPr>
        <p:spPr>
          <a:xfrm>
            <a:off x="7034543" y="835025"/>
            <a:ext cx="5157457" cy="5172075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47"/>
          <p:cNvSpPr txBox="1"/>
          <p:nvPr>
            <p:ph idx="1" type="subTitle"/>
          </p:nvPr>
        </p:nvSpPr>
        <p:spPr>
          <a:xfrm>
            <a:off x="739982" y="4571267"/>
            <a:ext cx="53262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74" name="Google Shape;474;p47"/>
          <p:cNvSpPr txBox="1"/>
          <p:nvPr>
            <p:ph type="title"/>
          </p:nvPr>
        </p:nvSpPr>
        <p:spPr>
          <a:xfrm>
            <a:off x="720113" y="2574406"/>
            <a:ext cx="53475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lbert Sans Medium"/>
              <a:buNone/>
              <a:defRPr b="0" i="0" sz="36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5" name="Google Shape;47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344" y="835451"/>
            <a:ext cx="2180470" cy="6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7">
          <p15:clr>
            <a:srgbClr val="E4696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6_Two Line Title_White" showMasterSp="0">
  <p:cSld name="Cover_Option 6_Two Line Title_White">
    <p:bg>
      <p:bgPr>
        <a:solidFill>
          <a:schemeClr val="lt1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344" y="836953"/>
            <a:ext cx="2180470" cy="67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8"/>
          <p:cNvPicPr preferRelativeResize="0"/>
          <p:nvPr/>
        </p:nvPicPr>
        <p:blipFill rotWithShape="1">
          <a:blip r:embed="rId3">
            <a:alphaModFix amt="9000"/>
          </a:blip>
          <a:srcRect b="19605" l="-10343" r="5032" t="0"/>
          <a:stretch/>
        </p:blipFill>
        <p:spPr>
          <a:xfrm>
            <a:off x="7412737" y="3447845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8"/>
          <p:cNvSpPr txBox="1"/>
          <p:nvPr>
            <p:ph type="title"/>
          </p:nvPr>
        </p:nvSpPr>
        <p:spPr>
          <a:xfrm>
            <a:off x="724507" y="3186228"/>
            <a:ext cx="9557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4000"/>
              <a:buFont typeface="Albert Sans Medium"/>
              <a:buNone/>
              <a:defRPr b="0" i="0" sz="4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48"/>
          <p:cNvSpPr txBox="1"/>
          <p:nvPr>
            <p:ph idx="1" type="subTitle"/>
          </p:nvPr>
        </p:nvSpPr>
        <p:spPr>
          <a:xfrm>
            <a:off x="712319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7">
          <p15:clr>
            <a:srgbClr val="E4696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Option 6_Two Line Title_Dark" showMasterSp="0">
  <p:cSld name="Cover_Option 6_Two Line Title_Dark">
    <p:bg>
      <p:bgPr>
        <a:solidFill>
          <a:srgbClr val="002546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344" y="835451"/>
            <a:ext cx="2180470" cy="67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9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9"/>
          <p:cNvSpPr txBox="1"/>
          <p:nvPr>
            <p:ph type="title"/>
          </p:nvPr>
        </p:nvSpPr>
        <p:spPr>
          <a:xfrm>
            <a:off x="731582" y="3186228"/>
            <a:ext cx="9557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bert Sans Medium"/>
              <a:buNone/>
              <a:defRPr b="0" i="0" sz="4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49"/>
          <p:cNvSpPr txBox="1"/>
          <p:nvPr>
            <p:ph idx="1" type="subTitle"/>
          </p:nvPr>
        </p:nvSpPr>
        <p:spPr>
          <a:xfrm>
            <a:off x="719394" y="4414510"/>
            <a:ext cx="9537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7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_One Line Title_White">
  <p:cSld name="Section Title_One Line Title_White">
    <p:bg>
      <p:bgPr>
        <a:solidFill>
          <a:schemeClr val="lt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0"/>
          <p:cNvSpPr txBox="1"/>
          <p:nvPr>
            <p:ph type="title"/>
          </p:nvPr>
        </p:nvSpPr>
        <p:spPr>
          <a:xfrm>
            <a:off x="726279" y="3890842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5000"/>
              <a:buFont typeface="Albert Sans Medium"/>
              <a:buNone/>
              <a:defRPr b="0" i="0" sz="5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88" name="Google Shape;488;p50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47845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490" name="Google Shape;490;p5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491" name="Google Shape;491;p5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Number_One Line Title_White">
  <p:cSld name="Section Number_One Line Title_White"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1687566" y="3890842"/>
            <a:ext cx="9716684" cy="7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5000"/>
              <a:buFont typeface="Albert Sans Medium"/>
              <a:buNone/>
              <a:defRPr b="0" i="0" sz="5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760589" y="4059280"/>
            <a:ext cx="824339" cy="40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i="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47845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cxnSp>
        <p:nvCxnSpPr>
          <p:cNvPr id="43" name="Google Shape;43;p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_Subtitle_One Line Title_White">
  <p:cSld name="Section Title_Subtitle_One Line Title_White"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"/>
          <p:cNvSpPr txBox="1"/>
          <p:nvPr>
            <p:ph type="title"/>
          </p:nvPr>
        </p:nvSpPr>
        <p:spPr>
          <a:xfrm>
            <a:off x="749204" y="3890842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5000"/>
              <a:buFont typeface="Albert Sans Medium"/>
              <a:buNone/>
              <a:defRPr b="0" i="0" sz="5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94" name="Google Shape;494;p51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47845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1"/>
          <p:cNvSpPr txBox="1"/>
          <p:nvPr>
            <p:ph idx="1" type="subTitle"/>
          </p:nvPr>
        </p:nvSpPr>
        <p:spPr>
          <a:xfrm>
            <a:off x="749203" y="4698026"/>
            <a:ext cx="10515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6" name="Google Shape;496;p51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497" name="Google Shape;497;p5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498" name="Google Shape;498;p5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_One Line Title_Dark">
  <p:cSld name="Section Title_One Line Title_Dark">
    <p:bg>
      <p:bgPr>
        <a:solidFill>
          <a:srgbClr val="002546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2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2"/>
          <p:cNvSpPr txBox="1"/>
          <p:nvPr>
            <p:ph type="title"/>
          </p:nvPr>
        </p:nvSpPr>
        <p:spPr>
          <a:xfrm>
            <a:off x="740429" y="3890842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52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03" name="Google Shape;503;p5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04" name="Google Shape;504;p5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_Subtitle_One Line Title_Dark">
  <p:cSld name="Section Title_Subtitle_One Line Title_Dark">
    <p:bg>
      <p:bgPr>
        <a:solidFill>
          <a:srgbClr val="002546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53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3"/>
          <p:cNvSpPr txBox="1"/>
          <p:nvPr>
            <p:ph type="title"/>
          </p:nvPr>
        </p:nvSpPr>
        <p:spPr>
          <a:xfrm>
            <a:off x="742104" y="3890842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53"/>
          <p:cNvSpPr txBox="1"/>
          <p:nvPr>
            <p:ph idx="1" type="subTitle"/>
          </p:nvPr>
        </p:nvSpPr>
        <p:spPr>
          <a:xfrm>
            <a:off x="742103" y="4698026"/>
            <a:ext cx="10515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09" name="Google Shape;509;p53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10" name="Google Shape;510;p53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11" name="Google Shape;511;p53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_Option 1_One Line Title_Image">
  <p:cSld name="Section Title_Option 1_One Line Title_Image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54"/>
          <p:cNvPicPr preferRelativeResize="0"/>
          <p:nvPr/>
        </p:nvPicPr>
        <p:blipFill rotWithShape="1">
          <a:blip r:embed="rId2">
            <a:alphaModFix/>
          </a:blip>
          <a:srcRect b="134" l="0" r="0" t="0"/>
          <a:stretch/>
        </p:blipFill>
        <p:spPr>
          <a:xfrm>
            <a:off x="0" y="-9222"/>
            <a:ext cx="12192000" cy="686722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4"/>
          <p:cNvSpPr/>
          <p:nvPr/>
        </p:nvSpPr>
        <p:spPr>
          <a:xfrm>
            <a:off x="0" y="-7934"/>
            <a:ext cx="12192000" cy="690153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54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4"/>
          <p:cNvSpPr txBox="1"/>
          <p:nvPr>
            <p:ph type="title"/>
          </p:nvPr>
        </p:nvSpPr>
        <p:spPr>
          <a:xfrm>
            <a:off x="733354" y="3890842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54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18" name="Google Shape;518;p54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19" name="Google Shape;519;p54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_Option 2_One Line Title_Image">
  <p:cSld name="Section Title_Option 2_One Line Title_Imag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167" y="-9222"/>
            <a:ext cx="12214333" cy="687644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5"/>
          <p:cNvSpPr/>
          <p:nvPr/>
        </p:nvSpPr>
        <p:spPr>
          <a:xfrm>
            <a:off x="-11167" y="0"/>
            <a:ext cx="12192000" cy="690153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55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5"/>
          <p:cNvSpPr txBox="1"/>
          <p:nvPr>
            <p:ph type="title"/>
          </p:nvPr>
        </p:nvSpPr>
        <p:spPr>
          <a:xfrm>
            <a:off x="740454" y="3890842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55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26" name="Google Shape;526;p55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27" name="Google Shape;527;p55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Title_Column_Option 2">
  <p:cSld name="Image_Title_Column_Option 2">
    <p:bg>
      <p:bgPr>
        <a:solidFill>
          <a:schemeClr val="lt1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6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6"/>
          <p:cNvSpPr/>
          <p:nvPr>
            <p:ph idx="2" type="pic"/>
          </p:nvPr>
        </p:nvSpPr>
        <p:spPr>
          <a:xfrm>
            <a:off x="0" y="-1"/>
            <a:ext cx="6096000" cy="551111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31" name="Google Shape;531;p56"/>
          <p:cNvSpPr txBox="1"/>
          <p:nvPr>
            <p:ph idx="1" type="body"/>
          </p:nvPr>
        </p:nvSpPr>
        <p:spPr>
          <a:xfrm>
            <a:off x="6741653" y="2244725"/>
            <a:ext cx="4662598" cy="3266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2" name="Google Shape;532;p56"/>
          <p:cNvSpPr txBox="1"/>
          <p:nvPr>
            <p:ph type="title"/>
          </p:nvPr>
        </p:nvSpPr>
        <p:spPr>
          <a:xfrm>
            <a:off x="6513053" y="720989"/>
            <a:ext cx="4662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9BDB"/>
              </a:buClr>
              <a:buSzPts val="3500"/>
              <a:buFont typeface="Albert Sans Medium"/>
              <a:buNone/>
              <a:defRPr b="0" i="0" sz="3500">
                <a:solidFill>
                  <a:srgbClr val="289BDB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56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34" name="Google Shape;534;p5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35" name="Google Shape;535;p5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Title_Column_Option 3">
  <p:cSld name="Image_Title_Column_Option 3">
    <p:bg>
      <p:bgPr>
        <a:solidFill>
          <a:schemeClr val="lt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7"/>
          <p:cNvSpPr txBox="1"/>
          <p:nvPr>
            <p:ph type="title"/>
          </p:nvPr>
        </p:nvSpPr>
        <p:spPr>
          <a:xfrm>
            <a:off x="6670015" y="741812"/>
            <a:ext cx="45819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9BDB"/>
              </a:buClr>
              <a:buSzPts val="3500"/>
              <a:buFont typeface="Albert Sans Medium"/>
              <a:buNone/>
              <a:defRPr b="0" i="0" sz="3500">
                <a:solidFill>
                  <a:srgbClr val="289BDB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8" name="Google Shape;538;p57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7"/>
          <p:cNvSpPr/>
          <p:nvPr>
            <p:ph idx="2" type="pic"/>
          </p:nvPr>
        </p:nvSpPr>
        <p:spPr>
          <a:xfrm>
            <a:off x="0" y="-1"/>
            <a:ext cx="6096000" cy="551111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40" name="Google Shape;540;p57"/>
          <p:cNvSpPr txBox="1"/>
          <p:nvPr>
            <p:ph idx="1" type="body"/>
          </p:nvPr>
        </p:nvSpPr>
        <p:spPr>
          <a:xfrm>
            <a:off x="6741653" y="1877569"/>
            <a:ext cx="4662596" cy="3633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1" name="Google Shape;541;p57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42" name="Google Shape;542;p5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43" name="Google Shape;543;p5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5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Title_Column_Option 5">
  <p:cSld name="Image_Title_Column_Option 5">
    <p:bg>
      <p:bgPr>
        <a:solidFill>
          <a:schemeClr val="lt1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8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8"/>
          <p:cNvSpPr/>
          <p:nvPr>
            <p:ph idx="2" type="pic"/>
          </p:nvPr>
        </p:nvSpPr>
        <p:spPr>
          <a:xfrm>
            <a:off x="6096000" y="1521669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47" name="Google Shape;547;p58"/>
          <p:cNvSpPr txBox="1"/>
          <p:nvPr>
            <p:ph idx="1" type="body"/>
          </p:nvPr>
        </p:nvSpPr>
        <p:spPr>
          <a:xfrm>
            <a:off x="764892" y="2527929"/>
            <a:ext cx="4605797" cy="3266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58"/>
          <p:cNvSpPr txBox="1"/>
          <p:nvPr>
            <p:ph type="title"/>
          </p:nvPr>
        </p:nvSpPr>
        <p:spPr>
          <a:xfrm>
            <a:off x="736790" y="828565"/>
            <a:ext cx="4662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9BDB"/>
              </a:buClr>
              <a:buSzPts val="3500"/>
              <a:buFont typeface="Albert Sans Medium"/>
              <a:buNone/>
              <a:defRPr b="0" i="0" sz="3500">
                <a:solidFill>
                  <a:srgbClr val="289BDB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5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50" name="Google Shape;550;p5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51" name="Google Shape;551;p5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Pull Statement_Option 1">
  <p:cSld name="Image_Pull Statement_Option 1">
    <p:bg>
      <p:bgPr>
        <a:solidFill>
          <a:schemeClr val="lt1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59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9"/>
          <p:cNvSpPr txBox="1"/>
          <p:nvPr>
            <p:ph idx="1" type="body"/>
          </p:nvPr>
        </p:nvSpPr>
        <p:spPr>
          <a:xfrm>
            <a:off x="7086600" y="1568505"/>
            <a:ext cx="4263060" cy="2419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p59"/>
          <p:cNvSpPr/>
          <p:nvPr>
            <p:ph idx="2" type="pic"/>
          </p:nvPr>
        </p:nvSpPr>
        <p:spPr>
          <a:xfrm>
            <a:off x="0" y="-1"/>
            <a:ext cx="6096000" cy="551111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56" name="Google Shape;556;p59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57" name="Google Shape;557;p5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58" name="Google Shape;558;p5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Line Title_Two Column_Background Image">
  <p:cSld name="Two Line Title_Two Column_Background Imag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448" y="0"/>
            <a:ext cx="12205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0"/>
          <p:cNvSpPr/>
          <p:nvPr/>
        </p:nvSpPr>
        <p:spPr>
          <a:xfrm>
            <a:off x="-13448" y="0"/>
            <a:ext cx="12192000" cy="6858000"/>
          </a:xfrm>
          <a:prstGeom prst="rect">
            <a:avLst/>
          </a:prstGeom>
          <a:gradFill>
            <a:gsLst>
              <a:gs pos="0">
                <a:srgbClr val="002546">
                  <a:alpha val="71764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0"/>
          <p:cNvSpPr txBox="1"/>
          <p:nvPr>
            <p:ph type="title"/>
          </p:nvPr>
        </p:nvSpPr>
        <p:spPr>
          <a:xfrm>
            <a:off x="747543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60"/>
          <p:cNvSpPr txBox="1"/>
          <p:nvPr>
            <p:ph idx="1" type="body"/>
          </p:nvPr>
        </p:nvSpPr>
        <p:spPr>
          <a:xfrm>
            <a:off x="6362343" y="1870862"/>
            <a:ext cx="4912801" cy="405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4" name="Google Shape;564;p60"/>
          <p:cNvSpPr txBox="1"/>
          <p:nvPr>
            <p:ph idx="2" type="body"/>
          </p:nvPr>
        </p:nvSpPr>
        <p:spPr>
          <a:xfrm>
            <a:off x="792053" y="1870862"/>
            <a:ext cx="4912801" cy="405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5" name="Google Shape;565;p6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66" name="Google Shape;566;p6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67" name="Google Shape;567;p6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Number_Subtitle_One Line Title_White">
  <p:cSld name="Section Number_Subtitle_One Line Title_White"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47845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title"/>
          </p:nvPr>
        </p:nvSpPr>
        <p:spPr>
          <a:xfrm>
            <a:off x="1687566" y="3890842"/>
            <a:ext cx="9716678" cy="7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5000"/>
              <a:buFont typeface="Albert Sans Medium"/>
              <a:buNone/>
              <a:defRPr b="0" i="0" sz="5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760589" y="4059280"/>
            <a:ext cx="824339" cy="40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i="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2" type="subTitle"/>
          </p:nvPr>
        </p:nvSpPr>
        <p:spPr>
          <a:xfrm>
            <a:off x="1719934" y="4698026"/>
            <a:ext cx="9684310" cy="429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0" name="Google Shape;50;p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1" name="Google Shape;51;p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wo Column_Bullets_Background Image">
  <p:cSld name="Title_Two Column_Bullets_Background Imag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448" y="0"/>
            <a:ext cx="12205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1"/>
          <p:cNvSpPr/>
          <p:nvPr/>
        </p:nvSpPr>
        <p:spPr>
          <a:xfrm>
            <a:off x="-13448" y="0"/>
            <a:ext cx="12192000" cy="6858000"/>
          </a:xfrm>
          <a:prstGeom prst="rect">
            <a:avLst/>
          </a:prstGeom>
          <a:gradFill>
            <a:gsLst>
              <a:gs pos="0">
                <a:srgbClr val="002546">
                  <a:alpha val="71764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1"/>
          <p:cNvSpPr txBox="1"/>
          <p:nvPr>
            <p:ph type="title"/>
          </p:nvPr>
        </p:nvSpPr>
        <p:spPr>
          <a:xfrm>
            <a:off x="763994" y="743700"/>
            <a:ext cx="106371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61"/>
          <p:cNvSpPr txBox="1"/>
          <p:nvPr>
            <p:ph idx="1" type="body"/>
          </p:nvPr>
        </p:nvSpPr>
        <p:spPr>
          <a:xfrm>
            <a:off x="780224" y="1873463"/>
            <a:ext cx="5069044" cy="4051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61"/>
          <p:cNvSpPr txBox="1"/>
          <p:nvPr>
            <p:ph idx="2" type="body"/>
          </p:nvPr>
        </p:nvSpPr>
        <p:spPr>
          <a:xfrm>
            <a:off x="6327584" y="1873463"/>
            <a:ext cx="5069044" cy="4051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61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75" name="Google Shape;575;p6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76" name="Google Shape;576;p6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wo Column_Two Line Title">
  <p:cSld name="Title_Two Column_Two Line Title">
    <p:bg>
      <p:bgPr>
        <a:solidFill>
          <a:schemeClr val="lt1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62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2"/>
          <p:cNvSpPr txBox="1"/>
          <p:nvPr>
            <p:ph idx="1" type="body"/>
          </p:nvPr>
        </p:nvSpPr>
        <p:spPr>
          <a:xfrm>
            <a:off x="759545" y="2009323"/>
            <a:ext cx="4939655" cy="4197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0" name="Google Shape;580;p62"/>
          <p:cNvSpPr txBox="1"/>
          <p:nvPr>
            <p:ph idx="2" type="body"/>
          </p:nvPr>
        </p:nvSpPr>
        <p:spPr>
          <a:xfrm>
            <a:off x="6347545" y="2009323"/>
            <a:ext cx="4939655" cy="4197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p62"/>
          <p:cNvSpPr txBox="1"/>
          <p:nvPr>
            <p:ph type="title"/>
          </p:nvPr>
        </p:nvSpPr>
        <p:spPr>
          <a:xfrm>
            <a:off x="759543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62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83" name="Google Shape;583;p6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84" name="Google Shape;584;p6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Three Column_One Line Title">
  <p:cSld name="Title_Three Column_One Line Title">
    <p:bg>
      <p:bgPr>
        <a:solidFill>
          <a:schemeClr val="lt1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3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3"/>
          <p:cNvSpPr txBox="1"/>
          <p:nvPr>
            <p:ph type="title"/>
          </p:nvPr>
        </p:nvSpPr>
        <p:spPr>
          <a:xfrm>
            <a:off x="759557" y="745691"/>
            <a:ext cx="105633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63"/>
          <p:cNvSpPr txBox="1"/>
          <p:nvPr>
            <p:ph idx="1" type="body"/>
          </p:nvPr>
        </p:nvSpPr>
        <p:spPr>
          <a:xfrm>
            <a:off x="769123" y="1885174"/>
            <a:ext cx="3290315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i="0" sz="2000">
                <a:solidFill>
                  <a:srgbClr val="3DB9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9" name="Google Shape;589;p63"/>
          <p:cNvSpPr txBox="1"/>
          <p:nvPr>
            <p:ph idx="2" type="body"/>
          </p:nvPr>
        </p:nvSpPr>
        <p:spPr>
          <a:xfrm>
            <a:off x="4400738" y="1864987"/>
            <a:ext cx="3290315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i="0" sz="2000">
                <a:solidFill>
                  <a:srgbClr val="3DB9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0" name="Google Shape;590;p63"/>
          <p:cNvSpPr txBox="1"/>
          <p:nvPr>
            <p:ph idx="3" type="body"/>
          </p:nvPr>
        </p:nvSpPr>
        <p:spPr>
          <a:xfrm>
            <a:off x="8023153" y="1862985"/>
            <a:ext cx="3251991" cy="45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i="0" sz="2000">
                <a:solidFill>
                  <a:srgbClr val="3DB9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63"/>
          <p:cNvSpPr txBox="1"/>
          <p:nvPr>
            <p:ph idx="4" type="body"/>
          </p:nvPr>
        </p:nvSpPr>
        <p:spPr>
          <a:xfrm>
            <a:off x="759545" y="2392811"/>
            <a:ext cx="3309093" cy="3489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63"/>
          <p:cNvSpPr txBox="1"/>
          <p:nvPr>
            <p:ph idx="5" type="body"/>
          </p:nvPr>
        </p:nvSpPr>
        <p:spPr>
          <a:xfrm>
            <a:off x="4386665" y="2392811"/>
            <a:ext cx="3309093" cy="3489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3" name="Google Shape;593;p63"/>
          <p:cNvSpPr txBox="1"/>
          <p:nvPr>
            <p:ph idx="6" type="body"/>
          </p:nvPr>
        </p:nvSpPr>
        <p:spPr>
          <a:xfrm>
            <a:off x="8013785" y="2392811"/>
            <a:ext cx="3309093" cy="3489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4" name="Google Shape;594;p63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595" name="Google Shape;595;p63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96" name="Google Shape;596;p63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e Column_Bullets_Image_Dark">
  <p:cSld name="Title_One Column_Bullets_Image_Dark">
    <p:bg>
      <p:bgPr>
        <a:solidFill>
          <a:schemeClr val="lt1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64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4"/>
          <p:cNvSpPr/>
          <p:nvPr/>
        </p:nvSpPr>
        <p:spPr>
          <a:xfrm>
            <a:off x="0" y="0"/>
            <a:ext cx="7637929" cy="6858000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4"/>
          <p:cNvSpPr/>
          <p:nvPr>
            <p:ph idx="2" type="pic"/>
          </p:nvPr>
        </p:nvSpPr>
        <p:spPr>
          <a:xfrm>
            <a:off x="5258328" y="1817325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01" name="Google Shape;601;p64"/>
          <p:cNvSpPr txBox="1"/>
          <p:nvPr>
            <p:ph type="title"/>
          </p:nvPr>
        </p:nvSpPr>
        <p:spPr>
          <a:xfrm>
            <a:off x="759545" y="748639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64"/>
          <p:cNvSpPr txBox="1"/>
          <p:nvPr>
            <p:ph idx="1" type="body"/>
          </p:nvPr>
        </p:nvSpPr>
        <p:spPr>
          <a:xfrm>
            <a:off x="759544" y="1817325"/>
            <a:ext cx="4180755" cy="381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3" name="Google Shape;603;p64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604" name="Google Shape;604;p64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605" name="Google Shape;605;p64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e Column_Image_White">
  <p:cSld name="Title_One Column_Image_White">
    <p:bg>
      <p:bgPr>
        <a:solidFill>
          <a:srgbClr val="002546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5"/>
          <p:cNvSpPr/>
          <p:nvPr/>
        </p:nvSpPr>
        <p:spPr>
          <a:xfrm>
            <a:off x="-7903" y="0"/>
            <a:ext cx="763792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5"/>
          <p:cNvSpPr txBox="1"/>
          <p:nvPr>
            <p:ph idx="1" type="body"/>
          </p:nvPr>
        </p:nvSpPr>
        <p:spPr>
          <a:xfrm>
            <a:off x="777833" y="1837156"/>
            <a:ext cx="3673852" cy="3795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9" name="Google Shape;609;p65"/>
          <p:cNvSpPr/>
          <p:nvPr>
            <p:ph idx="2" type="pic"/>
          </p:nvPr>
        </p:nvSpPr>
        <p:spPr>
          <a:xfrm>
            <a:off x="5258328" y="1818148"/>
            <a:ext cx="6096000" cy="381466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10" name="Google Shape;610;p65"/>
          <p:cNvSpPr txBox="1"/>
          <p:nvPr>
            <p:ph type="title"/>
          </p:nvPr>
        </p:nvSpPr>
        <p:spPr>
          <a:xfrm>
            <a:off x="738270" y="747704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65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12" name="Google Shape;612;p65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613" name="Google Shape;613;p65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3 People_Two Line Title">
  <p:cSld name="Team_3 People_Two Line Title">
    <p:bg>
      <p:bgPr>
        <a:solidFill>
          <a:schemeClr val="lt1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66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66"/>
          <p:cNvSpPr txBox="1"/>
          <p:nvPr>
            <p:ph idx="1" type="body"/>
          </p:nvPr>
        </p:nvSpPr>
        <p:spPr>
          <a:xfrm>
            <a:off x="768689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66"/>
          <p:cNvSpPr txBox="1"/>
          <p:nvPr>
            <p:ph idx="2" type="body"/>
          </p:nvPr>
        </p:nvSpPr>
        <p:spPr>
          <a:xfrm>
            <a:off x="768689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8" name="Google Shape;618;p66"/>
          <p:cNvSpPr txBox="1"/>
          <p:nvPr>
            <p:ph idx="3" type="body"/>
          </p:nvPr>
        </p:nvSpPr>
        <p:spPr>
          <a:xfrm>
            <a:off x="4678523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9" name="Google Shape;619;p66"/>
          <p:cNvSpPr txBox="1"/>
          <p:nvPr>
            <p:ph idx="4" type="body"/>
          </p:nvPr>
        </p:nvSpPr>
        <p:spPr>
          <a:xfrm>
            <a:off x="4678523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0" name="Google Shape;620;p66"/>
          <p:cNvSpPr txBox="1"/>
          <p:nvPr>
            <p:ph idx="5" type="body"/>
          </p:nvPr>
        </p:nvSpPr>
        <p:spPr>
          <a:xfrm>
            <a:off x="8600801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1" name="Google Shape;621;p66"/>
          <p:cNvSpPr txBox="1"/>
          <p:nvPr>
            <p:ph idx="6" type="body"/>
          </p:nvPr>
        </p:nvSpPr>
        <p:spPr>
          <a:xfrm>
            <a:off x="8600801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2" name="Google Shape;622;p66"/>
          <p:cNvSpPr/>
          <p:nvPr>
            <p:ph idx="7" type="pic"/>
          </p:nvPr>
        </p:nvSpPr>
        <p:spPr>
          <a:xfrm>
            <a:off x="890121" y="2008678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66"/>
          <p:cNvSpPr/>
          <p:nvPr>
            <p:ph idx="8" type="pic"/>
          </p:nvPr>
        </p:nvSpPr>
        <p:spPr>
          <a:xfrm>
            <a:off x="478601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66"/>
          <p:cNvSpPr/>
          <p:nvPr>
            <p:ph idx="9" type="pic"/>
          </p:nvPr>
        </p:nvSpPr>
        <p:spPr>
          <a:xfrm>
            <a:off x="882080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66"/>
          <p:cNvSpPr txBox="1"/>
          <p:nvPr>
            <p:ph type="title"/>
          </p:nvPr>
        </p:nvSpPr>
        <p:spPr>
          <a:xfrm>
            <a:off x="768693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66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627" name="Google Shape;627;p6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628" name="Google Shape;628;p6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3 People_Two Line Title_Dark">
  <p:cSld name="Team_3 People_Two Line Title_Dark">
    <p:bg>
      <p:bgPr>
        <a:solidFill>
          <a:schemeClr val="lt1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67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7"/>
          <p:cNvSpPr/>
          <p:nvPr/>
        </p:nvSpPr>
        <p:spPr>
          <a:xfrm>
            <a:off x="1" y="-100330"/>
            <a:ext cx="12192000" cy="4431089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7"/>
          <p:cNvSpPr txBox="1"/>
          <p:nvPr>
            <p:ph idx="1" type="body"/>
          </p:nvPr>
        </p:nvSpPr>
        <p:spPr>
          <a:xfrm>
            <a:off x="768689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3" name="Google Shape;633;p67"/>
          <p:cNvSpPr txBox="1"/>
          <p:nvPr>
            <p:ph idx="2" type="body"/>
          </p:nvPr>
        </p:nvSpPr>
        <p:spPr>
          <a:xfrm>
            <a:off x="768689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4" name="Google Shape;634;p67"/>
          <p:cNvSpPr txBox="1"/>
          <p:nvPr>
            <p:ph idx="3" type="body"/>
          </p:nvPr>
        </p:nvSpPr>
        <p:spPr>
          <a:xfrm>
            <a:off x="4678523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5" name="Google Shape;635;p67"/>
          <p:cNvSpPr txBox="1"/>
          <p:nvPr>
            <p:ph idx="4" type="body"/>
          </p:nvPr>
        </p:nvSpPr>
        <p:spPr>
          <a:xfrm>
            <a:off x="4678523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6" name="Google Shape;636;p67"/>
          <p:cNvSpPr txBox="1"/>
          <p:nvPr>
            <p:ph idx="5" type="body"/>
          </p:nvPr>
        </p:nvSpPr>
        <p:spPr>
          <a:xfrm>
            <a:off x="8600801" y="4879557"/>
            <a:ext cx="2819521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7" name="Google Shape;637;p67"/>
          <p:cNvSpPr txBox="1"/>
          <p:nvPr>
            <p:ph idx="6" type="body"/>
          </p:nvPr>
        </p:nvSpPr>
        <p:spPr>
          <a:xfrm>
            <a:off x="8600801" y="5214253"/>
            <a:ext cx="2819521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bert Sans Medium"/>
              <a:buNone/>
              <a:defRPr b="0" i="0" sz="16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" name="Google Shape;638;p67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9" name="Google Shape;639;p67"/>
          <p:cNvSpPr/>
          <p:nvPr>
            <p:ph idx="7" type="pic"/>
          </p:nvPr>
        </p:nvSpPr>
        <p:spPr>
          <a:xfrm>
            <a:off x="478601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67"/>
          <p:cNvSpPr/>
          <p:nvPr>
            <p:ph idx="8" type="pic"/>
          </p:nvPr>
        </p:nvSpPr>
        <p:spPr>
          <a:xfrm>
            <a:off x="8820802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67"/>
          <p:cNvSpPr/>
          <p:nvPr>
            <p:ph idx="9" type="pic"/>
          </p:nvPr>
        </p:nvSpPr>
        <p:spPr>
          <a:xfrm>
            <a:off x="827329" y="2020710"/>
            <a:ext cx="2532888" cy="2532888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p67"/>
          <p:cNvSpPr txBox="1"/>
          <p:nvPr>
            <p:ph type="title"/>
          </p:nvPr>
        </p:nvSpPr>
        <p:spPr>
          <a:xfrm>
            <a:off x="733243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6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644" name="Google Shape;644;p6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8 People_Two Line Title">
  <p:cSld name="Team_8 People_Two Line Title"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68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8"/>
          <p:cNvSpPr txBox="1"/>
          <p:nvPr>
            <p:ph idx="1" type="body"/>
          </p:nvPr>
        </p:nvSpPr>
        <p:spPr>
          <a:xfrm>
            <a:off x="783841" y="315992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8" name="Google Shape;648;p68"/>
          <p:cNvSpPr txBox="1"/>
          <p:nvPr>
            <p:ph idx="2" type="body"/>
          </p:nvPr>
        </p:nvSpPr>
        <p:spPr>
          <a:xfrm>
            <a:off x="783841" y="349462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9" name="Google Shape;649;p68"/>
          <p:cNvSpPr/>
          <p:nvPr>
            <p:ph idx="3" type="pic"/>
          </p:nvPr>
        </p:nvSpPr>
        <p:spPr>
          <a:xfrm>
            <a:off x="1131533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68"/>
          <p:cNvSpPr txBox="1"/>
          <p:nvPr>
            <p:ph idx="4" type="body"/>
          </p:nvPr>
        </p:nvSpPr>
        <p:spPr>
          <a:xfrm>
            <a:off x="3536974" y="315992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1" name="Google Shape;651;p68"/>
          <p:cNvSpPr txBox="1"/>
          <p:nvPr>
            <p:ph idx="5" type="body"/>
          </p:nvPr>
        </p:nvSpPr>
        <p:spPr>
          <a:xfrm>
            <a:off x="3536974" y="349462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2" name="Google Shape;652;p68"/>
          <p:cNvSpPr/>
          <p:nvPr>
            <p:ph idx="6" type="pic"/>
          </p:nvPr>
        </p:nvSpPr>
        <p:spPr>
          <a:xfrm>
            <a:off x="3884666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68"/>
          <p:cNvSpPr txBox="1"/>
          <p:nvPr>
            <p:ph idx="7" type="body"/>
          </p:nvPr>
        </p:nvSpPr>
        <p:spPr>
          <a:xfrm>
            <a:off x="6380200" y="315992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68"/>
          <p:cNvSpPr txBox="1"/>
          <p:nvPr>
            <p:ph idx="8" type="body"/>
          </p:nvPr>
        </p:nvSpPr>
        <p:spPr>
          <a:xfrm>
            <a:off x="6380200" y="349462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5" name="Google Shape;655;p68"/>
          <p:cNvSpPr/>
          <p:nvPr>
            <p:ph idx="9" type="pic"/>
          </p:nvPr>
        </p:nvSpPr>
        <p:spPr>
          <a:xfrm>
            <a:off x="6727892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p68"/>
          <p:cNvSpPr/>
          <p:nvPr>
            <p:ph idx="13" type="pic"/>
          </p:nvPr>
        </p:nvSpPr>
        <p:spPr>
          <a:xfrm>
            <a:off x="9721860" y="172335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p68"/>
          <p:cNvSpPr txBox="1"/>
          <p:nvPr>
            <p:ph idx="14" type="body"/>
          </p:nvPr>
        </p:nvSpPr>
        <p:spPr>
          <a:xfrm>
            <a:off x="783841" y="544173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8" name="Google Shape;658;p68"/>
          <p:cNvSpPr txBox="1"/>
          <p:nvPr>
            <p:ph idx="15" type="body"/>
          </p:nvPr>
        </p:nvSpPr>
        <p:spPr>
          <a:xfrm>
            <a:off x="783841" y="577643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p68"/>
          <p:cNvSpPr/>
          <p:nvPr>
            <p:ph idx="16" type="pic"/>
          </p:nvPr>
        </p:nvSpPr>
        <p:spPr>
          <a:xfrm>
            <a:off x="1131533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" name="Google Shape;660;p68"/>
          <p:cNvSpPr txBox="1"/>
          <p:nvPr>
            <p:ph idx="17" type="body"/>
          </p:nvPr>
        </p:nvSpPr>
        <p:spPr>
          <a:xfrm>
            <a:off x="3536974" y="544173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1" name="Google Shape;661;p68"/>
          <p:cNvSpPr txBox="1"/>
          <p:nvPr>
            <p:ph idx="18" type="body"/>
          </p:nvPr>
        </p:nvSpPr>
        <p:spPr>
          <a:xfrm>
            <a:off x="3536974" y="577643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2" name="Google Shape;662;p68"/>
          <p:cNvSpPr/>
          <p:nvPr>
            <p:ph idx="19" type="pic"/>
          </p:nvPr>
        </p:nvSpPr>
        <p:spPr>
          <a:xfrm>
            <a:off x="3884666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68"/>
          <p:cNvSpPr txBox="1"/>
          <p:nvPr>
            <p:ph idx="20" type="body"/>
          </p:nvPr>
        </p:nvSpPr>
        <p:spPr>
          <a:xfrm>
            <a:off x="6380200" y="544173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4" name="Google Shape;664;p68"/>
          <p:cNvSpPr txBox="1"/>
          <p:nvPr>
            <p:ph idx="21" type="body"/>
          </p:nvPr>
        </p:nvSpPr>
        <p:spPr>
          <a:xfrm>
            <a:off x="6380200" y="577643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p68"/>
          <p:cNvSpPr/>
          <p:nvPr>
            <p:ph idx="22" type="pic"/>
          </p:nvPr>
        </p:nvSpPr>
        <p:spPr>
          <a:xfrm>
            <a:off x="6727892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p68"/>
          <p:cNvSpPr/>
          <p:nvPr>
            <p:ph idx="23" type="pic"/>
          </p:nvPr>
        </p:nvSpPr>
        <p:spPr>
          <a:xfrm>
            <a:off x="9721860" y="400516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68"/>
          <p:cNvSpPr txBox="1"/>
          <p:nvPr>
            <p:ph type="title"/>
          </p:nvPr>
        </p:nvSpPr>
        <p:spPr>
          <a:xfrm>
            <a:off x="739718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6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669" name="Google Shape;669;p68"/>
          <p:cNvSpPr txBox="1"/>
          <p:nvPr>
            <p:ph idx="24" type="body"/>
          </p:nvPr>
        </p:nvSpPr>
        <p:spPr>
          <a:xfrm>
            <a:off x="9374163" y="3159928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0" name="Google Shape;670;p68"/>
          <p:cNvSpPr txBox="1"/>
          <p:nvPr>
            <p:ph idx="25" type="body"/>
          </p:nvPr>
        </p:nvSpPr>
        <p:spPr>
          <a:xfrm>
            <a:off x="9374163" y="3494624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1" name="Google Shape;671;p68"/>
          <p:cNvSpPr txBox="1"/>
          <p:nvPr>
            <p:ph idx="26" type="body"/>
          </p:nvPr>
        </p:nvSpPr>
        <p:spPr>
          <a:xfrm>
            <a:off x="9374163" y="5441734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2" name="Google Shape;672;p68"/>
          <p:cNvSpPr txBox="1"/>
          <p:nvPr>
            <p:ph idx="27" type="body"/>
          </p:nvPr>
        </p:nvSpPr>
        <p:spPr>
          <a:xfrm>
            <a:off x="9374163" y="5776430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3" name="Google Shape;673;p6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674" name="Google Shape;674;p6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8 People_Two Line Title_Dark">
  <p:cSld name="Team_8 People_Two Line Title_Dark"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9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9"/>
          <p:cNvSpPr/>
          <p:nvPr/>
        </p:nvSpPr>
        <p:spPr>
          <a:xfrm>
            <a:off x="0" y="-1"/>
            <a:ext cx="12192000" cy="1699489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9"/>
          <p:cNvSpPr txBox="1"/>
          <p:nvPr>
            <p:ph idx="1" type="body"/>
          </p:nvPr>
        </p:nvSpPr>
        <p:spPr>
          <a:xfrm>
            <a:off x="783841" y="328565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9" name="Google Shape;679;p69"/>
          <p:cNvSpPr txBox="1"/>
          <p:nvPr>
            <p:ph idx="2" type="body"/>
          </p:nvPr>
        </p:nvSpPr>
        <p:spPr>
          <a:xfrm>
            <a:off x="783841" y="362035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0" name="Google Shape;680;p69"/>
          <p:cNvSpPr/>
          <p:nvPr>
            <p:ph idx="3" type="pic"/>
          </p:nvPr>
        </p:nvSpPr>
        <p:spPr>
          <a:xfrm>
            <a:off x="1131533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p69"/>
          <p:cNvSpPr txBox="1"/>
          <p:nvPr>
            <p:ph idx="4" type="body"/>
          </p:nvPr>
        </p:nvSpPr>
        <p:spPr>
          <a:xfrm>
            <a:off x="3536974" y="328565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2" name="Google Shape;682;p69"/>
          <p:cNvSpPr txBox="1"/>
          <p:nvPr>
            <p:ph idx="5" type="body"/>
          </p:nvPr>
        </p:nvSpPr>
        <p:spPr>
          <a:xfrm>
            <a:off x="3536974" y="362035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3" name="Google Shape;683;p69"/>
          <p:cNvSpPr/>
          <p:nvPr>
            <p:ph idx="6" type="pic"/>
          </p:nvPr>
        </p:nvSpPr>
        <p:spPr>
          <a:xfrm>
            <a:off x="3884666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" name="Google Shape;684;p69"/>
          <p:cNvSpPr txBox="1"/>
          <p:nvPr>
            <p:ph idx="7" type="body"/>
          </p:nvPr>
        </p:nvSpPr>
        <p:spPr>
          <a:xfrm>
            <a:off x="6380200" y="3285658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5" name="Google Shape;685;p69"/>
          <p:cNvSpPr txBox="1"/>
          <p:nvPr>
            <p:ph idx="8" type="body"/>
          </p:nvPr>
        </p:nvSpPr>
        <p:spPr>
          <a:xfrm>
            <a:off x="6380200" y="3620354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6" name="Google Shape;686;p69"/>
          <p:cNvSpPr/>
          <p:nvPr>
            <p:ph idx="9" type="pic"/>
          </p:nvPr>
        </p:nvSpPr>
        <p:spPr>
          <a:xfrm>
            <a:off x="6727892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p69"/>
          <p:cNvSpPr/>
          <p:nvPr>
            <p:ph idx="13" type="pic"/>
          </p:nvPr>
        </p:nvSpPr>
        <p:spPr>
          <a:xfrm>
            <a:off x="9721860" y="1849088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69"/>
          <p:cNvSpPr txBox="1"/>
          <p:nvPr>
            <p:ph idx="14" type="body"/>
          </p:nvPr>
        </p:nvSpPr>
        <p:spPr>
          <a:xfrm>
            <a:off x="783841" y="556746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9" name="Google Shape;689;p69"/>
          <p:cNvSpPr txBox="1"/>
          <p:nvPr>
            <p:ph idx="15" type="body"/>
          </p:nvPr>
        </p:nvSpPr>
        <p:spPr>
          <a:xfrm>
            <a:off x="783841" y="590216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0" name="Google Shape;690;p69"/>
          <p:cNvSpPr/>
          <p:nvPr>
            <p:ph idx="16" type="pic"/>
          </p:nvPr>
        </p:nvSpPr>
        <p:spPr>
          <a:xfrm>
            <a:off x="1131533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p69"/>
          <p:cNvSpPr txBox="1"/>
          <p:nvPr>
            <p:ph idx="17" type="body"/>
          </p:nvPr>
        </p:nvSpPr>
        <p:spPr>
          <a:xfrm>
            <a:off x="3536974" y="556746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2" name="Google Shape;692;p69"/>
          <p:cNvSpPr txBox="1"/>
          <p:nvPr>
            <p:ph idx="18" type="body"/>
          </p:nvPr>
        </p:nvSpPr>
        <p:spPr>
          <a:xfrm>
            <a:off x="3536974" y="590216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3" name="Google Shape;693;p69"/>
          <p:cNvSpPr/>
          <p:nvPr>
            <p:ph idx="19" type="pic"/>
          </p:nvPr>
        </p:nvSpPr>
        <p:spPr>
          <a:xfrm>
            <a:off x="3884666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69"/>
          <p:cNvSpPr txBox="1"/>
          <p:nvPr>
            <p:ph idx="20" type="body"/>
          </p:nvPr>
        </p:nvSpPr>
        <p:spPr>
          <a:xfrm>
            <a:off x="6380200" y="5567464"/>
            <a:ext cx="1928579" cy="32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5" name="Google Shape;695;p69"/>
          <p:cNvSpPr txBox="1"/>
          <p:nvPr>
            <p:ph idx="21" type="body"/>
          </p:nvPr>
        </p:nvSpPr>
        <p:spPr>
          <a:xfrm>
            <a:off x="6380200" y="5902160"/>
            <a:ext cx="1928579" cy="26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6" name="Google Shape;696;p69"/>
          <p:cNvSpPr/>
          <p:nvPr>
            <p:ph idx="22" type="pic"/>
          </p:nvPr>
        </p:nvSpPr>
        <p:spPr>
          <a:xfrm>
            <a:off x="6727892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69"/>
          <p:cNvSpPr/>
          <p:nvPr>
            <p:ph idx="23" type="pic"/>
          </p:nvPr>
        </p:nvSpPr>
        <p:spPr>
          <a:xfrm>
            <a:off x="9721860" y="4130894"/>
            <a:ext cx="1233195" cy="1229147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69"/>
          <p:cNvSpPr txBox="1"/>
          <p:nvPr>
            <p:ph type="title"/>
          </p:nvPr>
        </p:nvSpPr>
        <p:spPr>
          <a:xfrm>
            <a:off x="738168" y="509337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69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700" name="Google Shape;700;p69"/>
          <p:cNvSpPr txBox="1"/>
          <p:nvPr>
            <p:ph idx="24" type="body"/>
          </p:nvPr>
        </p:nvSpPr>
        <p:spPr>
          <a:xfrm>
            <a:off x="9374163" y="3285658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1" name="Google Shape;701;p69"/>
          <p:cNvSpPr txBox="1"/>
          <p:nvPr>
            <p:ph idx="25" type="body"/>
          </p:nvPr>
        </p:nvSpPr>
        <p:spPr>
          <a:xfrm>
            <a:off x="9374163" y="3620354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2" name="Google Shape;702;p69"/>
          <p:cNvSpPr txBox="1"/>
          <p:nvPr>
            <p:ph idx="26" type="body"/>
          </p:nvPr>
        </p:nvSpPr>
        <p:spPr>
          <a:xfrm>
            <a:off x="9374163" y="5567464"/>
            <a:ext cx="19287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3" name="Google Shape;703;p69"/>
          <p:cNvSpPr txBox="1"/>
          <p:nvPr>
            <p:ph idx="27" type="body"/>
          </p:nvPr>
        </p:nvSpPr>
        <p:spPr>
          <a:xfrm>
            <a:off x="9374163" y="5902160"/>
            <a:ext cx="19287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lbert Sans Medium"/>
              <a:buNone/>
              <a:defRPr b="0" i="0" sz="110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4" name="Google Shape;704;p6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05" name="Google Shape;705;p6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One Person">
  <p:cSld name="Team_One Person">
    <p:bg>
      <p:bgPr>
        <a:solidFill>
          <a:schemeClr val="lt1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70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p70"/>
          <p:cNvCxnSpPr/>
          <p:nvPr/>
        </p:nvCxnSpPr>
        <p:spPr>
          <a:xfrm>
            <a:off x="11049170" y="6455503"/>
            <a:ext cx="0" cy="186953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9" name="Google Shape;709;p70"/>
          <p:cNvSpPr txBox="1"/>
          <p:nvPr>
            <p:ph idx="1" type="body"/>
          </p:nvPr>
        </p:nvSpPr>
        <p:spPr>
          <a:xfrm>
            <a:off x="758250" y="1755155"/>
            <a:ext cx="5018314" cy="4287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0" name="Google Shape;710;p70"/>
          <p:cNvSpPr/>
          <p:nvPr>
            <p:ph idx="2" type="pic"/>
          </p:nvPr>
        </p:nvSpPr>
        <p:spPr>
          <a:xfrm>
            <a:off x="6776883" y="1263316"/>
            <a:ext cx="2528525" cy="2520225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Google Shape;711;p70"/>
          <p:cNvSpPr txBox="1"/>
          <p:nvPr>
            <p:ph idx="3" type="body"/>
          </p:nvPr>
        </p:nvSpPr>
        <p:spPr>
          <a:xfrm>
            <a:off x="6655256" y="4586879"/>
            <a:ext cx="3511427" cy="1455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2" name="Google Shape;712;p70"/>
          <p:cNvSpPr txBox="1"/>
          <p:nvPr>
            <p:ph idx="4" type="body"/>
          </p:nvPr>
        </p:nvSpPr>
        <p:spPr>
          <a:xfrm>
            <a:off x="6655256" y="4034002"/>
            <a:ext cx="3511427" cy="514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70"/>
          <p:cNvSpPr txBox="1"/>
          <p:nvPr>
            <p:ph type="title"/>
          </p:nvPr>
        </p:nvSpPr>
        <p:spPr>
          <a:xfrm>
            <a:off x="758208" y="763428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7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15" name="Google Shape;715;p7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Number_One Line Title_Dark">
  <p:cSld name="Section Number_One Line Title_Dark">
    <p:bg>
      <p:bgPr>
        <a:solidFill>
          <a:srgbClr val="002546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type="title"/>
          </p:nvPr>
        </p:nvSpPr>
        <p:spPr>
          <a:xfrm>
            <a:off x="1687566" y="3890842"/>
            <a:ext cx="9716681" cy="7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760589" y="4059280"/>
            <a:ext cx="824339" cy="40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i="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7" name="Google Shape;57;p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58" name="Google Shape;58;p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One Person_Dark">
  <p:cSld name="Team_One Person_Dark">
    <p:bg>
      <p:bgPr>
        <a:solidFill>
          <a:srgbClr val="002546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71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1"/>
          <p:cNvSpPr txBox="1"/>
          <p:nvPr>
            <p:ph idx="1" type="body"/>
          </p:nvPr>
        </p:nvSpPr>
        <p:spPr>
          <a:xfrm>
            <a:off x="758250" y="1755155"/>
            <a:ext cx="5018314" cy="4287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9" name="Google Shape;719;p71"/>
          <p:cNvSpPr/>
          <p:nvPr>
            <p:ph idx="2" type="pic"/>
          </p:nvPr>
        </p:nvSpPr>
        <p:spPr>
          <a:xfrm>
            <a:off x="6776883" y="1263316"/>
            <a:ext cx="2528525" cy="2520225"/>
          </a:xfrm>
          <a:prstGeom prst="ellipse">
            <a:avLst/>
          </a:prstGeom>
          <a:noFill/>
          <a:ln cap="flat" cmpd="sng" w="53975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p71"/>
          <p:cNvSpPr txBox="1"/>
          <p:nvPr>
            <p:ph idx="3" type="body"/>
          </p:nvPr>
        </p:nvSpPr>
        <p:spPr>
          <a:xfrm>
            <a:off x="6655256" y="4586879"/>
            <a:ext cx="3511427" cy="1455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1" name="Google Shape;721;p71"/>
          <p:cNvSpPr txBox="1"/>
          <p:nvPr>
            <p:ph idx="4" type="body"/>
          </p:nvPr>
        </p:nvSpPr>
        <p:spPr>
          <a:xfrm>
            <a:off x="6655256" y="4034002"/>
            <a:ext cx="3511427" cy="514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  <a:defRPr b="0" i="0" sz="1900">
                <a:solidFill>
                  <a:srgbClr val="3DB9FF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2" name="Google Shape;722;p71"/>
          <p:cNvSpPr txBox="1"/>
          <p:nvPr>
            <p:ph type="title"/>
          </p:nvPr>
        </p:nvSpPr>
        <p:spPr>
          <a:xfrm>
            <a:off x="758208" y="763428"/>
            <a:ext cx="50184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7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24" name="Google Shape;724;p7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pos="540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Column_Two Line Title">
  <p:cSld name="Side Column_Two Line Title">
    <p:bg>
      <p:bgPr>
        <a:solidFill>
          <a:srgbClr val="002546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2"/>
          <p:cNvSpPr/>
          <p:nvPr/>
        </p:nvSpPr>
        <p:spPr>
          <a:xfrm>
            <a:off x="0" y="0"/>
            <a:ext cx="763792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2"/>
          <p:cNvSpPr txBox="1"/>
          <p:nvPr>
            <p:ph idx="1" type="body"/>
          </p:nvPr>
        </p:nvSpPr>
        <p:spPr>
          <a:xfrm>
            <a:off x="8229600" y="1887993"/>
            <a:ext cx="3169353" cy="3818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i="0" sz="2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8" name="Google Shape;728;p72"/>
          <p:cNvSpPr txBox="1"/>
          <p:nvPr>
            <p:ph type="title"/>
          </p:nvPr>
        </p:nvSpPr>
        <p:spPr>
          <a:xfrm>
            <a:off x="759519" y="748509"/>
            <a:ext cx="62778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72"/>
          <p:cNvSpPr txBox="1"/>
          <p:nvPr>
            <p:ph idx="2" type="body"/>
          </p:nvPr>
        </p:nvSpPr>
        <p:spPr>
          <a:xfrm>
            <a:off x="759544" y="1887993"/>
            <a:ext cx="6277750" cy="3818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0" name="Google Shape;730;p72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31" name="Google Shape;731;p7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32" name="Google Shape;732;p7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28">
          <p15:clr>
            <a:srgbClr val="FBAE40"/>
          </p15:clr>
        </p15:guide>
        <p15:guide id="4" pos="540">
          <p15:clr>
            <a:srgbClr val="E46962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Column_Three Line Title">
  <p:cSld name="Side Column_Three Line Title">
    <p:bg>
      <p:bgPr>
        <a:solidFill>
          <a:srgbClr val="002546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3"/>
          <p:cNvSpPr/>
          <p:nvPr/>
        </p:nvSpPr>
        <p:spPr>
          <a:xfrm>
            <a:off x="0" y="0"/>
            <a:ext cx="763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3"/>
          <p:cNvSpPr txBox="1"/>
          <p:nvPr>
            <p:ph idx="1" type="body"/>
          </p:nvPr>
        </p:nvSpPr>
        <p:spPr>
          <a:xfrm>
            <a:off x="8229600" y="1887993"/>
            <a:ext cx="3169353" cy="3818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i="0" sz="2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6" name="Google Shape;736;p73"/>
          <p:cNvSpPr txBox="1"/>
          <p:nvPr>
            <p:ph type="title"/>
          </p:nvPr>
        </p:nvSpPr>
        <p:spPr>
          <a:xfrm>
            <a:off x="759519" y="711200"/>
            <a:ext cx="62778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73"/>
          <p:cNvSpPr txBox="1"/>
          <p:nvPr>
            <p:ph idx="2" type="body"/>
          </p:nvPr>
        </p:nvSpPr>
        <p:spPr>
          <a:xfrm>
            <a:off x="759544" y="2470150"/>
            <a:ext cx="6277750" cy="3236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44B4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8" name="Google Shape;738;p73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39" name="Google Shape;739;p73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40" name="Google Shape;740;p73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28">
          <p15:clr>
            <a:srgbClr val="FBAE40"/>
          </p15:clr>
        </p15:guide>
        <p15:guide id="4" pos="540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Large Photos_Two Line Title">
  <p:cSld name="2 Large Photos_Two Line Title">
    <p:bg>
      <p:bgPr>
        <a:solidFill>
          <a:schemeClr val="lt1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74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74"/>
          <p:cNvSpPr txBox="1"/>
          <p:nvPr>
            <p:ph idx="1" type="body"/>
          </p:nvPr>
        </p:nvSpPr>
        <p:spPr>
          <a:xfrm>
            <a:off x="554313" y="5045232"/>
            <a:ext cx="5043842" cy="875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4" name="Google Shape;744;p74"/>
          <p:cNvSpPr/>
          <p:nvPr>
            <p:ph idx="2" type="pic"/>
          </p:nvPr>
        </p:nvSpPr>
        <p:spPr>
          <a:xfrm>
            <a:off x="645688" y="2132830"/>
            <a:ext cx="5236948" cy="259233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45" name="Google Shape;745;p74"/>
          <p:cNvSpPr/>
          <p:nvPr>
            <p:ph idx="3" type="pic"/>
          </p:nvPr>
        </p:nvSpPr>
        <p:spPr>
          <a:xfrm>
            <a:off x="6091448" y="2132830"/>
            <a:ext cx="5236948" cy="259233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46" name="Google Shape;746;p74"/>
          <p:cNvSpPr txBox="1"/>
          <p:nvPr>
            <p:ph idx="4" type="body"/>
          </p:nvPr>
        </p:nvSpPr>
        <p:spPr>
          <a:xfrm>
            <a:off x="6020393" y="5045232"/>
            <a:ext cx="5043842" cy="875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7" name="Google Shape;747;p74"/>
          <p:cNvSpPr txBox="1"/>
          <p:nvPr>
            <p:ph type="title"/>
          </p:nvPr>
        </p:nvSpPr>
        <p:spPr>
          <a:xfrm>
            <a:off x="736593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74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749" name="Google Shape;749;p74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50" name="Google Shape;750;p74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Large Photos_Two Line Title">
  <p:cSld name="3 Large Photos_Two Line Title">
    <p:bg>
      <p:bgPr>
        <a:solidFill>
          <a:schemeClr val="lt1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75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5"/>
          <p:cNvSpPr txBox="1"/>
          <p:nvPr>
            <p:ph idx="1" type="body"/>
          </p:nvPr>
        </p:nvSpPr>
        <p:spPr>
          <a:xfrm>
            <a:off x="554313" y="4697311"/>
            <a:ext cx="3330351" cy="1074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4" name="Google Shape;754;p75"/>
          <p:cNvSpPr/>
          <p:nvPr>
            <p:ph idx="2" type="pic"/>
          </p:nvPr>
        </p:nvSpPr>
        <p:spPr>
          <a:xfrm>
            <a:off x="645688" y="2160689"/>
            <a:ext cx="3238976" cy="220518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55" name="Google Shape;755;p75"/>
          <p:cNvSpPr txBox="1"/>
          <p:nvPr>
            <p:ph idx="3" type="body"/>
          </p:nvPr>
        </p:nvSpPr>
        <p:spPr>
          <a:xfrm>
            <a:off x="7733035" y="4697311"/>
            <a:ext cx="3330351" cy="1074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6" name="Google Shape;756;p75"/>
          <p:cNvSpPr/>
          <p:nvPr>
            <p:ph idx="4" type="pic"/>
          </p:nvPr>
        </p:nvSpPr>
        <p:spPr>
          <a:xfrm>
            <a:off x="7824410" y="2160689"/>
            <a:ext cx="3238976" cy="220518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57" name="Google Shape;757;p75"/>
          <p:cNvSpPr txBox="1"/>
          <p:nvPr>
            <p:ph idx="5" type="body"/>
          </p:nvPr>
        </p:nvSpPr>
        <p:spPr>
          <a:xfrm>
            <a:off x="4161113" y="4697311"/>
            <a:ext cx="3330351" cy="1074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b="0" i="0" sz="16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8" name="Google Shape;758;p75"/>
          <p:cNvSpPr/>
          <p:nvPr>
            <p:ph idx="6" type="pic"/>
          </p:nvPr>
        </p:nvSpPr>
        <p:spPr>
          <a:xfrm>
            <a:off x="4252488" y="2160689"/>
            <a:ext cx="3238976" cy="220518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59" name="Google Shape;759;p75"/>
          <p:cNvSpPr txBox="1"/>
          <p:nvPr>
            <p:ph type="title"/>
          </p:nvPr>
        </p:nvSpPr>
        <p:spPr>
          <a:xfrm>
            <a:off x="729543" y="748509"/>
            <a:ext cx="10527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75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761" name="Google Shape;761;p75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62" name="Google Shape;762;p75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ard Layout_One Line Title">
  <p:cSld name="5 Card Layout_One Line Title">
    <p:bg>
      <p:bgPr>
        <a:solidFill>
          <a:srgbClr val="002546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76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76"/>
          <p:cNvSpPr/>
          <p:nvPr/>
        </p:nvSpPr>
        <p:spPr>
          <a:xfrm>
            <a:off x="7838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6"/>
          <p:cNvSpPr/>
          <p:nvPr/>
        </p:nvSpPr>
        <p:spPr>
          <a:xfrm>
            <a:off x="7838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6"/>
          <p:cNvSpPr txBox="1"/>
          <p:nvPr>
            <p:ph idx="1" type="body"/>
          </p:nvPr>
        </p:nvSpPr>
        <p:spPr>
          <a:xfrm>
            <a:off x="9328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8" name="Google Shape;768;p76"/>
          <p:cNvSpPr txBox="1"/>
          <p:nvPr>
            <p:ph idx="2" type="body"/>
          </p:nvPr>
        </p:nvSpPr>
        <p:spPr>
          <a:xfrm>
            <a:off x="9328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9" name="Google Shape;769;p76"/>
          <p:cNvSpPr/>
          <p:nvPr/>
        </p:nvSpPr>
        <p:spPr>
          <a:xfrm>
            <a:off x="2952366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6"/>
          <p:cNvSpPr/>
          <p:nvPr/>
        </p:nvSpPr>
        <p:spPr>
          <a:xfrm>
            <a:off x="51145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6"/>
          <p:cNvSpPr/>
          <p:nvPr/>
        </p:nvSpPr>
        <p:spPr>
          <a:xfrm>
            <a:off x="727989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6"/>
          <p:cNvSpPr/>
          <p:nvPr/>
        </p:nvSpPr>
        <p:spPr>
          <a:xfrm>
            <a:off x="94452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6"/>
          <p:cNvSpPr/>
          <p:nvPr/>
        </p:nvSpPr>
        <p:spPr>
          <a:xfrm>
            <a:off x="2952366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6"/>
          <p:cNvSpPr txBox="1"/>
          <p:nvPr>
            <p:ph idx="3" type="body"/>
          </p:nvPr>
        </p:nvSpPr>
        <p:spPr>
          <a:xfrm>
            <a:off x="3101338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5" name="Google Shape;775;p76"/>
          <p:cNvSpPr txBox="1"/>
          <p:nvPr>
            <p:ph idx="4" type="body"/>
          </p:nvPr>
        </p:nvSpPr>
        <p:spPr>
          <a:xfrm>
            <a:off x="3101338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6" name="Google Shape;776;p76"/>
          <p:cNvSpPr/>
          <p:nvPr/>
        </p:nvSpPr>
        <p:spPr>
          <a:xfrm>
            <a:off x="5112993" y="1954772"/>
            <a:ext cx="1960907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6"/>
          <p:cNvSpPr txBox="1"/>
          <p:nvPr>
            <p:ph idx="5" type="body"/>
          </p:nvPr>
        </p:nvSpPr>
        <p:spPr>
          <a:xfrm>
            <a:off x="52508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8" name="Google Shape;778;p76"/>
          <p:cNvSpPr txBox="1"/>
          <p:nvPr>
            <p:ph idx="6" type="body"/>
          </p:nvPr>
        </p:nvSpPr>
        <p:spPr>
          <a:xfrm>
            <a:off x="52508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9" name="Google Shape;779;p76"/>
          <p:cNvSpPr/>
          <p:nvPr/>
        </p:nvSpPr>
        <p:spPr>
          <a:xfrm>
            <a:off x="72735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6"/>
          <p:cNvSpPr txBox="1"/>
          <p:nvPr>
            <p:ph idx="7" type="body"/>
          </p:nvPr>
        </p:nvSpPr>
        <p:spPr>
          <a:xfrm>
            <a:off x="74225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1" name="Google Shape;781;p76"/>
          <p:cNvSpPr txBox="1"/>
          <p:nvPr>
            <p:ph idx="8" type="body"/>
          </p:nvPr>
        </p:nvSpPr>
        <p:spPr>
          <a:xfrm>
            <a:off x="74225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2" name="Google Shape;782;p76"/>
          <p:cNvSpPr/>
          <p:nvPr/>
        </p:nvSpPr>
        <p:spPr>
          <a:xfrm>
            <a:off x="94452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76"/>
          <p:cNvSpPr txBox="1"/>
          <p:nvPr>
            <p:ph idx="9" type="body"/>
          </p:nvPr>
        </p:nvSpPr>
        <p:spPr>
          <a:xfrm>
            <a:off x="95942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p76"/>
          <p:cNvSpPr txBox="1"/>
          <p:nvPr>
            <p:ph idx="13" type="body"/>
          </p:nvPr>
        </p:nvSpPr>
        <p:spPr>
          <a:xfrm>
            <a:off x="95942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5" name="Google Shape;785;p76"/>
          <p:cNvSpPr txBox="1"/>
          <p:nvPr>
            <p:ph type="title"/>
          </p:nvPr>
        </p:nvSpPr>
        <p:spPr>
          <a:xfrm>
            <a:off x="759219" y="732565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76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87" name="Google Shape;787;p76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88" name="Google Shape;788;p76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ard Layout_Two Line Title">
  <p:cSld name="5 Card Layout_Two Line Title">
    <p:bg>
      <p:bgPr>
        <a:solidFill>
          <a:srgbClr val="002546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77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7"/>
          <p:cNvSpPr/>
          <p:nvPr/>
        </p:nvSpPr>
        <p:spPr>
          <a:xfrm>
            <a:off x="7838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77"/>
          <p:cNvSpPr/>
          <p:nvPr/>
        </p:nvSpPr>
        <p:spPr>
          <a:xfrm>
            <a:off x="7838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7"/>
          <p:cNvSpPr txBox="1"/>
          <p:nvPr>
            <p:ph idx="1" type="body"/>
          </p:nvPr>
        </p:nvSpPr>
        <p:spPr>
          <a:xfrm>
            <a:off x="9328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4" name="Google Shape;794;p77"/>
          <p:cNvSpPr txBox="1"/>
          <p:nvPr>
            <p:ph idx="2" type="body"/>
          </p:nvPr>
        </p:nvSpPr>
        <p:spPr>
          <a:xfrm>
            <a:off x="9328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5" name="Google Shape;795;p77"/>
          <p:cNvSpPr/>
          <p:nvPr/>
        </p:nvSpPr>
        <p:spPr>
          <a:xfrm>
            <a:off x="2952366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77"/>
          <p:cNvSpPr/>
          <p:nvPr/>
        </p:nvSpPr>
        <p:spPr>
          <a:xfrm>
            <a:off x="51145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77"/>
          <p:cNvSpPr/>
          <p:nvPr/>
        </p:nvSpPr>
        <p:spPr>
          <a:xfrm>
            <a:off x="727989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77"/>
          <p:cNvSpPr/>
          <p:nvPr/>
        </p:nvSpPr>
        <p:spPr>
          <a:xfrm>
            <a:off x="9445241" y="1954772"/>
            <a:ext cx="1959359" cy="4016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7"/>
          <p:cNvSpPr/>
          <p:nvPr/>
        </p:nvSpPr>
        <p:spPr>
          <a:xfrm>
            <a:off x="2952366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77"/>
          <p:cNvSpPr txBox="1"/>
          <p:nvPr>
            <p:ph idx="3" type="body"/>
          </p:nvPr>
        </p:nvSpPr>
        <p:spPr>
          <a:xfrm>
            <a:off x="3101338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1" name="Google Shape;801;p77"/>
          <p:cNvSpPr txBox="1"/>
          <p:nvPr>
            <p:ph idx="4" type="body"/>
          </p:nvPr>
        </p:nvSpPr>
        <p:spPr>
          <a:xfrm>
            <a:off x="3101338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2" name="Google Shape;802;p77"/>
          <p:cNvSpPr/>
          <p:nvPr/>
        </p:nvSpPr>
        <p:spPr>
          <a:xfrm>
            <a:off x="5112993" y="1954772"/>
            <a:ext cx="1960907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77"/>
          <p:cNvSpPr txBox="1"/>
          <p:nvPr>
            <p:ph idx="5" type="body"/>
          </p:nvPr>
        </p:nvSpPr>
        <p:spPr>
          <a:xfrm>
            <a:off x="52508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4" name="Google Shape;804;p77"/>
          <p:cNvSpPr txBox="1"/>
          <p:nvPr>
            <p:ph idx="6" type="body"/>
          </p:nvPr>
        </p:nvSpPr>
        <p:spPr>
          <a:xfrm>
            <a:off x="52508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5" name="Google Shape;805;p77"/>
          <p:cNvSpPr/>
          <p:nvPr/>
        </p:nvSpPr>
        <p:spPr>
          <a:xfrm>
            <a:off x="72735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77"/>
          <p:cNvSpPr txBox="1"/>
          <p:nvPr>
            <p:ph idx="7" type="body"/>
          </p:nvPr>
        </p:nvSpPr>
        <p:spPr>
          <a:xfrm>
            <a:off x="74225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7" name="Google Shape;807;p77"/>
          <p:cNvSpPr txBox="1"/>
          <p:nvPr>
            <p:ph idx="8" type="body"/>
          </p:nvPr>
        </p:nvSpPr>
        <p:spPr>
          <a:xfrm>
            <a:off x="74225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8" name="Google Shape;808;p77"/>
          <p:cNvSpPr/>
          <p:nvPr/>
        </p:nvSpPr>
        <p:spPr>
          <a:xfrm>
            <a:off x="9445241" y="1954772"/>
            <a:ext cx="1959359" cy="798225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77"/>
          <p:cNvSpPr txBox="1"/>
          <p:nvPr>
            <p:ph idx="9" type="body"/>
          </p:nvPr>
        </p:nvSpPr>
        <p:spPr>
          <a:xfrm>
            <a:off x="9594213" y="2905399"/>
            <a:ext cx="1661414" cy="286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0" name="Google Shape;810;p77"/>
          <p:cNvSpPr txBox="1"/>
          <p:nvPr>
            <p:ph idx="13" type="body"/>
          </p:nvPr>
        </p:nvSpPr>
        <p:spPr>
          <a:xfrm>
            <a:off x="9594213" y="2107174"/>
            <a:ext cx="1661414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1" name="Google Shape;811;p77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algn="r">
              <a:spcBef>
                <a:spcPts val="0"/>
              </a:spcBef>
              <a:buNone/>
              <a:defRPr i="0" sz="1200" u="none" cap="none" strike="noStrike">
                <a:solidFill>
                  <a:srgbClr val="289ADA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12" name="Google Shape;812;p77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813" name="Google Shape;813;p77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4" name="Google Shape;814;p77"/>
          <p:cNvSpPr txBox="1"/>
          <p:nvPr>
            <p:ph type="title"/>
          </p:nvPr>
        </p:nvSpPr>
        <p:spPr>
          <a:xfrm>
            <a:off x="759219" y="732565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Card Layout_One line title">
  <p:cSld name="8 Card Layout_One line title">
    <p:bg>
      <p:bgPr>
        <a:solidFill>
          <a:srgbClr val="002546"/>
        </a:soli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78"/>
          <p:cNvPicPr preferRelativeResize="0"/>
          <p:nvPr/>
        </p:nvPicPr>
        <p:blipFill rotWithShape="1">
          <a:blip r:embed="rId2">
            <a:alphaModFix amt="11000"/>
          </a:blip>
          <a:srcRect b="19087" l="0" r="5033" t="0"/>
          <a:stretch/>
        </p:blipFill>
        <p:spPr>
          <a:xfrm>
            <a:off x="7882022" y="3436558"/>
            <a:ext cx="430997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78"/>
          <p:cNvSpPr/>
          <p:nvPr/>
        </p:nvSpPr>
        <p:spPr>
          <a:xfrm>
            <a:off x="7838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78"/>
          <p:cNvSpPr/>
          <p:nvPr/>
        </p:nvSpPr>
        <p:spPr>
          <a:xfrm>
            <a:off x="7838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8"/>
          <p:cNvSpPr txBox="1"/>
          <p:nvPr>
            <p:ph idx="1" type="body"/>
          </p:nvPr>
        </p:nvSpPr>
        <p:spPr>
          <a:xfrm>
            <a:off x="9328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0" name="Google Shape;820;p78"/>
          <p:cNvSpPr txBox="1"/>
          <p:nvPr>
            <p:ph idx="2" type="body"/>
          </p:nvPr>
        </p:nvSpPr>
        <p:spPr>
          <a:xfrm>
            <a:off x="9328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1" name="Google Shape;821;p78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22" name="Google Shape;822;p78"/>
          <p:cNvSpPr/>
          <p:nvPr/>
        </p:nvSpPr>
        <p:spPr>
          <a:xfrm>
            <a:off x="35016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8"/>
          <p:cNvSpPr/>
          <p:nvPr/>
        </p:nvSpPr>
        <p:spPr>
          <a:xfrm>
            <a:off x="35016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8"/>
          <p:cNvSpPr txBox="1"/>
          <p:nvPr>
            <p:ph idx="3" type="body"/>
          </p:nvPr>
        </p:nvSpPr>
        <p:spPr>
          <a:xfrm>
            <a:off x="36506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5" name="Google Shape;825;p78"/>
          <p:cNvSpPr txBox="1"/>
          <p:nvPr>
            <p:ph idx="4" type="body"/>
          </p:nvPr>
        </p:nvSpPr>
        <p:spPr>
          <a:xfrm>
            <a:off x="36506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6" name="Google Shape;826;p78"/>
          <p:cNvSpPr/>
          <p:nvPr/>
        </p:nvSpPr>
        <p:spPr>
          <a:xfrm>
            <a:off x="62194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8"/>
          <p:cNvSpPr/>
          <p:nvPr/>
        </p:nvSpPr>
        <p:spPr>
          <a:xfrm>
            <a:off x="62194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8"/>
          <p:cNvSpPr txBox="1"/>
          <p:nvPr>
            <p:ph idx="5" type="body"/>
          </p:nvPr>
        </p:nvSpPr>
        <p:spPr>
          <a:xfrm>
            <a:off x="63684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9" name="Google Shape;829;p78"/>
          <p:cNvSpPr txBox="1"/>
          <p:nvPr>
            <p:ph idx="6" type="body"/>
          </p:nvPr>
        </p:nvSpPr>
        <p:spPr>
          <a:xfrm>
            <a:off x="63684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0" name="Google Shape;830;p78"/>
          <p:cNvSpPr/>
          <p:nvPr/>
        </p:nvSpPr>
        <p:spPr>
          <a:xfrm>
            <a:off x="89372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78"/>
          <p:cNvSpPr/>
          <p:nvPr/>
        </p:nvSpPr>
        <p:spPr>
          <a:xfrm>
            <a:off x="89372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78"/>
          <p:cNvSpPr txBox="1"/>
          <p:nvPr>
            <p:ph idx="7" type="body"/>
          </p:nvPr>
        </p:nvSpPr>
        <p:spPr>
          <a:xfrm>
            <a:off x="9086212" y="2641814"/>
            <a:ext cx="2173200" cy="10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3" name="Google Shape;833;p78"/>
          <p:cNvSpPr txBox="1"/>
          <p:nvPr>
            <p:ph idx="8" type="body"/>
          </p:nvPr>
        </p:nvSpPr>
        <p:spPr>
          <a:xfrm>
            <a:off x="9086212" y="1992874"/>
            <a:ext cx="21732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4" name="Google Shape;834;p78"/>
          <p:cNvSpPr/>
          <p:nvPr/>
        </p:nvSpPr>
        <p:spPr>
          <a:xfrm>
            <a:off x="7838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78"/>
          <p:cNvSpPr/>
          <p:nvPr/>
        </p:nvSpPr>
        <p:spPr>
          <a:xfrm>
            <a:off x="7838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8"/>
          <p:cNvSpPr txBox="1"/>
          <p:nvPr>
            <p:ph idx="9" type="body"/>
          </p:nvPr>
        </p:nvSpPr>
        <p:spPr>
          <a:xfrm>
            <a:off x="9328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7" name="Google Shape;837;p78"/>
          <p:cNvSpPr txBox="1"/>
          <p:nvPr>
            <p:ph idx="13" type="body"/>
          </p:nvPr>
        </p:nvSpPr>
        <p:spPr>
          <a:xfrm>
            <a:off x="9328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8" name="Google Shape;838;p78"/>
          <p:cNvSpPr/>
          <p:nvPr/>
        </p:nvSpPr>
        <p:spPr>
          <a:xfrm>
            <a:off x="35016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8"/>
          <p:cNvSpPr/>
          <p:nvPr/>
        </p:nvSpPr>
        <p:spPr>
          <a:xfrm>
            <a:off x="35016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8"/>
          <p:cNvSpPr txBox="1"/>
          <p:nvPr>
            <p:ph idx="14" type="body"/>
          </p:nvPr>
        </p:nvSpPr>
        <p:spPr>
          <a:xfrm>
            <a:off x="36506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1" name="Google Shape;841;p78"/>
          <p:cNvSpPr txBox="1"/>
          <p:nvPr>
            <p:ph idx="15" type="body"/>
          </p:nvPr>
        </p:nvSpPr>
        <p:spPr>
          <a:xfrm>
            <a:off x="36506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2" name="Google Shape;842;p78"/>
          <p:cNvSpPr/>
          <p:nvPr/>
        </p:nvSpPr>
        <p:spPr>
          <a:xfrm>
            <a:off x="62194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8"/>
          <p:cNvSpPr/>
          <p:nvPr/>
        </p:nvSpPr>
        <p:spPr>
          <a:xfrm>
            <a:off x="62194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8"/>
          <p:cNvSpPr txBox="1"/>
          <p:nvPr>
            <p:ph idx="16" type="body"/>
          </p:nvPr>
        </p:nvSpPr>
        <p:spPr>
          <a:xfrm>
            <a:off x="63684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5" name="Google Shape;845;p78"/>
          <p:cNvSpPr txBox="1"/>
          <p:nvPr>
            <p:ph idx="17" type="body"/>
          </p:nvPr>
        </p:nvSpPr>
        <p:spPr>
          <a:xfrm>
            <a:off x="63684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6" name="Google Shape;846;p78"/>
          <p:cNvSpPr/>
          <p:nvPr/>
        </p:nvSpPr>
        <p:spPr>
          <a:xfrm>
            <a:off x="89372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8"/>
          <p:cNvSpPr/>
          <p:nvPr/>
        </p:nvSpPr>
        <p:spPr>
          <a:xfrm>
            <a:off x="89372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8"/>
          <p:cNvSpPr txBox="1"/>
          <p:nvPr>
            <p:ph idx="18" type="body"/>
          </p:nvPr>
        </p:nvSpPr>
        <p:spPr>
          <a:xfrm>
            <a:off x="9086212" y="4779373"/>
            <a:ext cx="2173200" cy="10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9" name="Google Shape;849;p78"/>
          <p:cNvSpPr txBox="1"/>
          <p:nvPr>
            <p:ph idx="19" type="body"/>
          </p:nvPr>
        </p:nvSpPr>
        <p:spPr>
          <a:xfrm>
            <a:off x="9086212" y="4130433"/>
            <a:ext cx="21732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0" name="Google Shape;850;p78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851" name="Google Shape;851;p78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2" name="Google Shape;852;p78"/>
          <p:cNvSpPr txBox="1"/>
          <p:nvPr>
            <p:ph type="title"/>
          </p:nvPr>
        </p:nvSpPr>
        <p:spPr>
          <a:xfrm>
            <a:off x="759219" y="732565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Card Layout_Two line title">
  <p:cSld name="8 Card Layout_Two line title">
    <p:bg>
      <p:bgPr>
        <a:solidFill>
          <a:srgbClr val="002546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9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9"/>
          <p:cNvSpPr/>
          <p:nvPr/>
        </p:nvSpPr>
        <p:spPr>
          <a:xfrm>
            <a:off x="7838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79"/>
          <p:cNvSpPr/>
          <p:nvPr/>
        </p:nvSpPr>
        <p:spPr>
          <a:xfrm>
            <a:off x="7838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79"/>
          <p:cNvSpPr txBox="1"/>
          <p:nvPr>
            <p:ph idx="1" type="body"/>
          </p:nvPr>
        </p:nvSpPr>
        <p:spPr>
          <a:xfrm>
            <a:off x="9328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8" name="Google Shape;858;p79"/>
          <p:cNvSpPr txBox="1"/>
          <p:nvPr>
            <p:ph idx="2" type="body"/>
          </p:nvPr>
        </p:nvSpPr>
        <p:spPr>
          <a:xfrm>
            <a:off x="9328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9" name="Google Shape;859;p79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60" name="Google Shape;860;p79"/>
          <p:cNvSpPr/>
          <p:nvPr/>
        </p:nvSpPr>
        <p:spPr>
          <a:xfrm>
            <a:off x="35016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79"/>
          <p:cNvSpPr/>
          <p:nvPr/>
        </p:nvSpPr>
        <p:spPr>
          <a:xfrm>
            <a:off x="35016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79"/>
          <p:cNvSpPr txBox="1"/>
          <p:nvPr>
            <p:ph idx="3" type="body"/>
          </p:nvPr>
        </p:nvSpPr>
        <p:spPr>
          <a:xfrm>
            <a:off x="36506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3" name="Google Shape;863;p79"/>
          <p:cNvSpPr txBox="1"/>
          <p:nvPr>
            <p:ph idx="4" type="body"/>
          </p:nvPr>
        </p:nvSpPr>
        <p:spPr>
          <a:xfrm>
            <a:off x="36506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4" name="Google Shape;864;p79"/>
          <p:cNvSpPr/>
          <p:nvPr/>
        </p:nvSpPr>
        <p:spPr>
          <a:xfrm>
            <a:off x="62194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79"/>
          <p:cNvSpPr/>
          <p:nvPr/>
        </p:nvSpPr>
        <p:spPr>
          <a:xfrm>
            <a:off x="62194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79"/>
          <p:cNvSpPr txBox="1"/>
          <p:nvPr>
            <p:ph idx="5" type="body"/>
          </p:nvPr>
        </p:nvSpPr>
        <p:spPr>
          <a:xfrm>
            <a:off x="63684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7" name="Google Shape;867;p79"/>
          <p:cNvSpPr txBox="1"/>
          <p:nvPr>
            <p:ph idx="6" type="body"/>
          </p:nvPr>
        </p:nvSpPr>
        <p:spPr>
          <a:xfrm>
            <a:off x="63684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8" name="Google Shape;868;p79"/>
          <p:cNvSpPr/>
          <p:nvPr/>
        </p:nvSpPr>
        <p:spPr>
          <a:xfrm>
            <a:off x="89372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79"/>
          <p:cNvSpPr/>
          <p:nvPr/>
        </p:nvSpPr>
        <p:spPr>
          <a:xfrm>
            <a:off x="89372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79"/>
          <p:cNvSpPr txBox="1"/>
          <p:nvPr>
            <p:ph idx="7" type="body"/>
          </p:nvPr>
        </p:nvSpPr>
        <p:spPr>
          <a:xfrm>
            <a:off x="90862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1" name="Google Shape;871;p79"/>
          <p:cNvSpPr txBox="1"/>
          <p:nvPr>
            <p:ph idx="8" type="body"/>
          </p:nvPr>
        </p:nvSpPr>
        <p:spPr>
          <a:xfrm>
            <a:off x="90862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2" name="Google Shape;872;p79"/>
          <p:cNvSpPr/>
          <p:nvPr/>
        </p:nvSpPr>
        <p:spPr>
          <a:xfrm>
            <a:off x="7838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79"/>
          <p:cNvSpPr/>
          <p:nvPr/>
        </p:nvSpPr>
        <p:spPr>
          <a:xfrm>
            <a:off x="7838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79"/>
          <p:cNvSpPr txBox="1"/>
          <p:nvPr>
            <p:ph idx="9" type="body"/>
          </p:nvPr>
        </p:nvSpPr>
        <p:spPr>
          <a:xfrm>
            <a:off x="9328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5" name="Google Shape;875;p79"/>
          <p:cNvSpPr txBox="1"/>
          <p:nvPr>
            <p:ph idx="13" type="body"/>
          </p:nvPr>
        </p:nvSpPr>
        <p:spPr>
          <a:xfrm>
            <a:off x="9328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6" name="Google Shape;876;p79"/>
          <p:cNvSpPr/>
          <p:nvPr/>
        </p:nvSpPr>
        <p:spPr>
          <a:xfrm>
            <a:off x="35016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79"/>
          <p:cNvSpPr/>
          <p:nvPr/>
        </p:nvSpPr>
        <p:spPr>
          <a:xfrm>
            <a:off x="35016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79"/>
          <p:cNvSpPr txBox="1"/>
          <p:nvPr>
            <p:ph idx="14" type="body"/>
          </p:nvPr>
        </p:nvSpPr>
        <p:spPr>
          <a:xfrm>
            <a:off x="36506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9" name="Google Shape;879;p79"/>
          <p:cNvSpPr txBox="1"/>
          <p:nvPr>
            <p:ph idx="15" type="body"/>
          </p:nvPr>
        </p:nvSpPr>
        <p:spPr>
          <a:xfrm>
            <a:off x="36506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0" name="Google Shape;880;p79"/>
          <p:cNvSpPr/>
          <p:nvPr/>
        </p:nvSpPr>
        <p:spPr>
          <a:xfrm>
            <a:off x="62194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79"/>
          <p:cNvSpPr/>
          <p:nvPr/>
        </p:nvSpPr>
        <p:spPr>
          <a:xfrm>
            <a:off x="62194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79"/>
          <p:cNvSpPr txBox="1"/>
          <p:nvPr>
            <p:ph idx="16" type="body"/>
          </p:nvPr>
        </p:nvSpPr>
        <p:spPr>
          <a:xfrm>
            <a:off x="63684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3" name="Google Shape;883;p79"/>
          <p:cNvSpPr txBox="1"/>
          <p:nvPr>
            <p:ph idx="17" type="body"/>
          </p:nvPr>
        </p:nvSpPr>
        <p:spPr>
          <a:xfrm>
            <a:off x="63684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4" name="Google Shape;884;p79"/>
          <p:cNvSpPr/>
          <p:nvPr/>
        </p:nvSpPr>
        <p:spPr>
          <a:xfrm>
            <a:off x="8937241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79"/>
          <p:cNvSpPr/>
          <p:nvPr/>
        </p:nvSpPr>
        <p:spPr>
          <a:xfrm>
            <a:off x="8937241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79"/>
          <p:cNvSpPr txBox="1"/>
          <p:nvPr>
            <p:ph idx="18" type="body"/>
          </p:nvPr>
        </p:nvSpPr>
        <p:spPr>
          <a:xfrm>
            <a:off x="9086212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7" name="Google Shape;887;p79"/>
          <p:cNvSpPr txBox="1"/>
          <p:nvPr>
            <p:ph idx="19" type="body"/>
          </p:nvPr>
        </p:nvSpPr>
        <p:spPr>
          <a:xfrm>
            <a:off x="9086212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8" name="Google Shape;888;p7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889" name="Google Shape;889;p7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90" name="Google Shape;890;p79"/>
          <p:cNvSpPr txBox="1"/>
          <p:nvPr>
            <p:ph type="title"/>
          </p:nvPr>
        </p:nvSpPr>
        <p:spPr>
          <a:xfrm>
            <a:off x="759219" y="732565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ard Layout_One line title">
  <p:cSld name="7 Card Layout_One line title">
    <p:bg>
      <p:bgPr>
        <a:solidFill>
          <a:srgbClr val="002546"/>
        </a:solidFill>
      </p:bgPr>
    </p:bg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80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0"/>
          <p:cNvSpPr/>
          <p:nvPr/>
        </p:nvSpPr>
        <p:spPr>
          <a:xfrm>
            <a:off x="7838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80"/>
          <p:cNvSpPr/>
          <p:nvPr/>
        </p:nvSpPr>
        <p:spPr>
          <a:xfrm>
            <a:off x="7838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80"/>
          <p:cNvSpPr txBox="1"/>
          <p:nvPr>
            <p:ph idx="1" type="body"/>
          </p:nvPr>
        </p:nvSpPr>
        <p:spPr>
          <a:xfrm>
            <a:off x="9328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6" name="Google Shape;896;p80"/>
          <p:cNvSpPr txBox="1"/>
          <p:nvPr>
            <p:ph idx="2" type="body"/>
          </p:nvPr>
        </p:nvSpPr>
        <p:spPr>
          <a:xfrm>
            <a:off x="9328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7" name="Google Shape;897;p80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98" name="Google Shape;898;p80"/>
          <p:cNvSpPr/>
          <p:nvPr/>
        </p:nvSpPr>
        <p:spPr>
          <a:xfrm>
            <a:off x="35016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80"/>
          <p:cNvSpPr/>
          <p:nvPr/>
        </p:nvSpPr>
        <p:spPr>
          <a:xfrm>
            <a:off x="35016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80"/>
          <p:cNvSpPr txBox="1"/>
          <p:nvPr>
            <p:ph idx="3" type="body"/>
          </p:nvPr>
        </p:nvSpPr>
        <p:spPr>
          <a:xfrm>
            <a:off x="36506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1" name="Google Shape;901;p80"/>
          <p:cNvSpPr txBox="1"/>
          <p:nvPr>
            <p:ph idx="4" type="body"/>
          </p:nvPr>
        </p:nvSpPr>
        <p:spPr>
          <a:xfrm>
            <a:off x="36506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2" name="Google Shape;902;p80"/>
          <p:cNvSpPr/>
          <p:nvPr/>
        </p:nvSpPr>
        <p:spPr>
          <a:xfrm>
            <a:off x="62194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80"/>
          <p:cNvSpPr/>
          <p:nvPr/>
        </p:nvSpPr>
        <p:spPr>
          <a:xfrm>
            <a:off x="62194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80"/>
          <p:cNvSpPr txBox="1"/>
          <p:nvPr>
            <p:ph idx="5" type="body"/>
          </p:nvPr>
        </p:nvSpPr>
        <p:spPr>
          <a:xfrm>
            <a:off x="63684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5" name="Google Shape;905;p80"/>
          <p:cNvSpPr txBox="1"/>
          <p:nvPr>
            <p:ph idx="6" type="body"/>
          </p:nvPr>
        </p:nvSpPr>
        <p:spPr>
          <a:xfrm>
            <a:off x="63684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6" name="Google Shape;906;p80"/>
          <p:cNvSpPr/>
          <p:nvPr/>
        </p:nvSpPr>
        <p:spPr>
          <a:xfrm>
            <a:off x="89372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80"/>
          <p:cNvSpPr/>
          <p:nvPr/>
        </p:nvSpPr>
        <p:spPr>
          <a:xfrm>
            <a:off x="89372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80"/>
          <p:cNvSpPr txBox="1"/>
          <p:nvPr>
            <p:ph idx="7" type="body"/>
          </p:nvPr>
        </p:nvSpPr>
        <p:spPr>
          <a:xfrm>
            <a:off x="90862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9" name="Google Shape;909;p80"/>
          <p:cNvSpPr txBox="1"/>
          <p:nvPr>
            <p:ph idx="8" type="body"/>
          </p:nvPr>
        </p:nvSpPr>
        <p:spPr>
          <a:xfrm>
            <a:off x="90862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0" name="Google Shape;910;p80"/>
          <p:cNvSpPr/>
          <p:nvPr/>
        </p:nvSpPr>
        <p:spPr>
          <a:xfrm>
            <a:off x="2109747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80"/>
          <p:cNvSpPr/>
          <p:nvPr/>
        </p:nvSpPr>
        <p:spPr>
          <a:xfrm>
            <a:off x="2109747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80"/>
          <p:cNvSpPr txBox="1"/>
          <p:nvPr>
            <p:ph idx="9" type="body"/>
          </p:nvPr>
        </p:nvSpPr>
        <p:spPr>
          <a:xfrm>
            <a:off x="2258718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3" name="Google Shape;913;p80"/>
          <p:cNvSpPr txBox="1"/>
          <p:nvPr>
            <p:ph idx="13" type="body"/>
          </p:nvPr>
        </p:nvSpPr>
        <p:spPr>
          <a:xfrm>
            <a:off x="2258718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4" name="Google Shape;914;p80"/>
          <p:cNvSpPr/>
          <p:nvPr/>
        </p:nvSpPr>
        <p:spPr>
          <a:xfrm>
            <a:off x="4827547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80"/>
          <p:cNvSpPr/>
          <p:nvPr/>
        </p:nvSpPr>
        <p:spPr>
          <a:xfrm>
            <a:off x="4827547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80"/>
          <p:cNvSpPr txBox="1"/>
          <p:nvPr>
            <p:ph idx="14" type="body"/>
          </p:nvPr>
        </p:nvSpPr>
        <p:spPr>
          <a:xfrm>
            <a:off x="4976518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7" name="Google Shape;917;p80"/>
          <p:cNvSpPr txBox="1"/>
          <p:nvPr>
            <p:ph idx="15" type="body"/>
          </p:nvPr>
        </p:nvSpPr>
        <p:spPr>
          <a:xfrm>
            <a:off x="4976518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8" name="Google Shape;918;p80"/>
          <p:cNvSpPr/>
          <p:nvPr/>
        </p:nvSpPr>
        <p:spPr>
          <a:xfrm>
            <a:off x="7545347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80"/>
          <p:cNvSpPr/>
          <p:nvPr/>
        </p:nvSpPr>
        <p:spPr>
          <a:xfrm>
            <a:off x="7545347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80"/>
          <p:cNvSpPr txBox="1"/>
          <p:nvPr>
            <p:ph idx="16" type="body"/>
          </p:nvPr>
        </p:nvSpPr>
        <p:spPr>
          <a:xfrm>
            <a:off x="7694318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1" name="Google Shape;921;p80"/>
          <p:cNvSpPr txBox="1"/>
          <p:nvPr>
            <p:ph idx="17" type="body"/>
          </p:nvPr>
        </p:nvSpPr>
        <p:spPr>
          <a:xfrm>
            <a:off x="7694318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2" name="Google Shape;922;p8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923" name="Google Shape;923;p8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4" name="Google Shape;924;p80"/>
          <p:cNvSpPr txBox="1"/>
          <p:nvPr>
            <p:ph type="title"/>
          </p:nvPr>
        </p:nvSpPr>
        <p:spPr>
          <a:xfrm>
            <a:off x="759219" y="732565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Number_Subtitle_One Line Title_Dark">
  <p:cSld name="Section Number_Subtitle_One Line Title_Dark">
    <p:bg>
      <p:bgPr>
        <a:solidFill>
          <a:srgbClr val="00254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>
            <p:ph type="title"/>
          </p:nvPr>
        </p:nvSpPr>
        <p:spPr>
          <a:xfrm>
            <a:off x="1687566" y="3890842"/>
            <a:ext cx="9716684" cy="7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760589" y="4059280"/>
            <a:ext cx="824339" cy="40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i="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subTitle"/>
          </p:nvPr>
        </p:nvSpPr>
        <p:spPr>
          <a:xfrm>
            <a:off x="1687566" y="4698026"/>
            <a:ext cx="9716684" cy="429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5" name="Google Shape;65;p9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66" name="Google Shape;66;p9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ard Layout_Two line title">
  <p:cSld name="7 Card Layout_Two line title">
    <p:bg>
      <p:bgPr>
        <a:solidFill>
          <a:srgbClr val="002546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81"/>
          <p:cNvPicPr preferRelativeResize="0"/>
          <p:nvPr/>
        </p:nvPicPr>
        <p:blipFill rotWithShape="1">
          <a:blip r:embed="rId2">
            <a:alphaModFix amt="11000"/>
          </a:blip>
          <a:srcRect b="19090" l="0" r="5030" t="0"/>
          <a:stretch/>
        </p:blipFill>
        <p:spPr>
          <a:xfrm>
            <a:off x="7882022" y="3436558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81"/>
          <p:cNvSpPr/>
          <p:nvPr/>
        </p:nvSpPr>
        <p:spPr>
          <a:xfrm>
            <a:off x="7838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81"/>
          <p:cNvSpPr/>
          <p:nvPr/>
        </p:nvSpPr>
        <p:spPr>
          <a:xfrm>
            <a:off x="7838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81"/>
          <p:cNvSpPr txBox="1"/>
          <p:nvPr>
            <p:ph idx="1" type="body"/>
          </p:nvPr>
        </p:nvSpPr>
        <p:spPr>
          <a:xfrm>
            <a:off x="9328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0" name="Google Shape;930;p81"/>
          <p:cNvSpPr txBox="1"/>
          <p:nvPr>
            <p:ph idx="2" type="body"/>
          </p:nvPr>
        </p:nvSpPr>
        <p:spPr>
          <a:xfrm>
            <a:off x="9328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1" name="Google Shape;931;p81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289A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32" name="Google Shape;932;p81"/>
          <p:cNvSpPr/>
          <p:nvPr/>
        </p:nvSpPr>
        <p:spPr>
          <a:xfrm>
            <a:off x="35016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81"/>
          <p:cNvSpPr/>
          <p:nvPr/>
        </p:nvSpPr>
        <p:spPr>
          <a:xfrm>
            <a:off x="35016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81"/>
          <p:cNvSpPr txBox="1"/>
          <p:nvPr>
            <p:ph idx="3" type="body"/>
          </p:nvPr>
        </p:nvSpPr>
        <p:spPr>
          <a:xfrm>
            <a:off x="36506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5" name="Google Shape;935;p81"/>
          <p:cNvSpPr txBox="1"/>
          <p:nvPr>
            <p:ph idx="4" type="body"/>
          </p:nvPr>
        </p:nvSpPr>
        <p:spPr>
          <a:xfrm>
            <a:off x="36506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6" name="Google Shape;936;p81"/>
          <p:cNvSpPr/>
          <p:nvPr/>
        </p:nvSpPr>
        <p:spPr>
          <a:xfrm>
            <a:off x="62194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81"/>
          <p:cNvSpPr/>
          <p:nvPr/>
        </p:nvSpPr>
        <p:spPr>
          <a:xfrm>
            <a:off x="62194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81"/>
          <p:cNvSpPr txBox="1"/>
          <p:nvPr>
            <p:ph idx="5" type="body"/>
          </p:nvPr>
        </p:nvSpPr>
        <p:spPr>
          <a:xfrm>
            <a:off x="63684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9" name="Google Shape;939;p81"/>
          <p:cNvSpPr txBox="1"/>
          <p:nvPr>
            <p:ph idx="6" type="body"/>
          </p:nvPr>
        </p:nvSpPr>
        <p:spPr>
          <a:xfrm>
            <a:off x="63684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0" name="Google Shape;940;p81"/>
          <p:cNvSpPr/>
          <p:nvPr/>
        </p:nvSpPr>
        <p:spPr>
          <a:xfrm>
            <a:off x="8937241" y="1954772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81"/>
          <p:cNvSpPr/>
          <p:nvPr/>
        </p:nvSpPr>
        <p:spPr>
          <a:xfrm>
            <a:off x="8937241" y="1954774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1"/>
          <p:cNvSpPr txBox="1"/>
          <p:nvPr>
            <p:ph idx="7" type="body"/>
          </p:nvPr>
        </p:nvSpPr>
        <p:spPr>
          <a:xfrm>
            <a:off x="9086212" y="2641814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3" name="Google Shape;943;p81"/>
          <p:cNvSpPr txBox="1"/>
          <p:nvPr>
            <p:ph idx="8" type="body"/>
          </p:nvPr>
        </p:nvSpPr>
        <p:spPr>
          <a:xfrm>
            <a:off x="9086212" y="1992874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4" name="Google Shape;944;p81"/>
          <p:cNvSpPr/>
          <p:nvPr/>
        </p:nvSpPr>
        <p:spPr>
          <a:xfrm>
            <a:off x="2109747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81"/>
          <p:cNvSpPr/>
          <p:nvPr/>
        </p:nvSpPr>
        <p:spPr>
          <a:xfrm>
            <a:off x="2109747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81"/>
          <p:cNvSpPr txBox="1"/>
          <p:nvPr>
            <p:ph idx="9" type="body"/>
          </p:nvPr>
        </p:nvSpPr>
        <p:spPr>
          <a:xfrm>
            <a:off x="2258718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7" name="Google Shape;947;p81"/>
          <p:cNvSpPr txBox="1"/>
          <p:nvPr>
            <p:ph idx="13" type="body"/>
          </p:nvPr>
        </p:nvSpPr>
        <p:spPr>
          <a:xfrm>
            <a:off x="2258718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8" name="Google Shape;948;p81"/>
          <p:cNvSpPr/>
          <p:nvPr/>
        </p:nvSpPr>
        <p:spPr>
          <a:xfrm>
            <a:off x="4827547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81"/>
          <p:cNvSpPr/>
          <p:nvPr/>
        </p:nvSpPr>
        <p:spPr>
          <a:xfrm>
            <a:off x="4827547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1"/>
          <p:cNvSpPr txBox="1"/>
          <p:nvPr>
            <p:ph idx="14" type="body"/>
          </p:nvPr>
        </p:nvSpPr>
        <p:spPr>
          <a:xfrm>
            <a:off x="4976518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1" name="Google Shape;951;p81"/>
          <p:cNvSpPr txBox="1"/>
          <p:nvPr>
            <p:ph idx="15" type="body"/>
          </p:nvPr>
        </p:nvSpPr>
        <p:spPr>
          <a:xfrm>
            <a:off x="4976518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2" name="Google Shape;952;p81"/>
          <p:cNvSpPr/>
          <p:nvPr/>
        </p:nvSpPr>
        <p:spPr>
          <a:xfrm>
            <a:off x="7545347" y="4092331"/>
            <a:ext cx="2454659" cy="1893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81"/>
          <p:cNvSpPr/>
          <p:nvPr/>
        </p:nvSpPr>
        <p:spPr>
          <a:xfrm>
            <a:off x="7545347" y="4092333"/>
            <a:ext cx="2454659" cy="582276"/>
          </a:xfrm>
          <a:prstGeom prst="rect">
            <a:avLst/>
          </a:prstGeom>
          <a:solidFill>
            <a:srgbClr val="289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81"/>
          <p:cNvSpPr txBox="1"/>
          <p:nvPr>
            <p:ph idx="16" type="body"/>
          </p:nvPr>
        </p:nvSpPr>
        <p:spPr>
          <a:xfrm>
            <a:off x="7694318" y="4779373"/>
            <a:ext cx="2173320" cy="1058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 i="0" sz="1200">
                <a:solidFill>
                  <a:srgbClr val="444B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5" name="Google Shape;955;p81"/>
          <p:cNvSpPr txBox="1"/>
          <p:nvPr>
            <p:ph idx="17" type="body"/>
          </p:nvPr>
        </p:nvSpPr>
        <p:spPr>
          <a:xfrm>
            <a:off x="7694318" y="4130433"/>
            <a:ext cx="2173320" cy="506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Medium"/>
              <a:buNone/>
              <a:defRPr b="0" i="0" sz="14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6" name="Google Shape;956;p81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957" name="Google Shape;957;p81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8" name="Google Shape;958;p81"/>
          <p:cNvSpPr txBox="1"/>
          <p:nvPr>
            <p:ph type="title"/>
          </p:nvPr>
        </p:nvSpPr>
        <p:spPr>
          <a:xfrm>
            <a:off x="759219" y="732565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  <a:defRPr b="0" i="0" sz="35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Blank">
  <p:cSld name="Title_Blank">
    <p:bg>
      <p:bgPr>
        <a:solidFill>
          <a:schemeClr val="lt1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82"/>
          <p:cNvPicPr preferRelativeResize="0"/>
          <p:nvPr/>
        </p:nvPicPr>
        <p:blipFill rotWithShape="1">
          <a:blip r:embed="rId2">
            <a:alphaModFix amt="9000"/>
          </a:blip>
          <a:srcRect b="19605" l="-10343" r="5032" t="0"/>
          <a:stretch/>
        </p:blipFill>
        <p:spPr>
          <a:xfrm>
            <a:off x="7412737" y="3456586"/>
            <a:ext cx="4779263" cy="341015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2"/>
          <p:cNvSpPr txBox="1"/>
          <p:nvPr>
            <p:ph type="title"/>
          </p:nvPr>
        </p:nvSpPr>
        <p:spPr>
          <a:xfrm>
            <a:off x="759744" y="760189"/>
            <a:ext cx="10644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  <a:defRPr b="0" i="0" sz="3500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82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963" name="Google Shape;963;p82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rgbClr val="444B49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964" name="Google Shape;964;p82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40">
          <p15:clr>
            <a:srgbClr val="E46962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">
  <p:cSld name="Back Cover">
    <p:bg>
      <p:bgPr>
        <a:solidFill>
          <a:srgbClr val="002546"/>
        </a:solidFill>
      </p:bgPr>
    </p:bg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83"/>
          <p:cNvSpPr/>
          <p:nvPr>
            <p:ph idx="2" type="pic"/>
          </p:nvPr>
        </p:nvSpPr>
        <p:spPr>
          <a:xfrm>
            <a:off x="4098925" y="836613"/>
            <a:ext cx="8093075" cy="5170487"/>
          </a:xfrm>
          <a:prstGeom prst="rect">
            <a:avLst/>
          </a:prstGeom>
          <a:noFill/>
          <a:ln>
            <a:noFill/>
          </a:ln>
        </p:spPr>
      </p:sp>
      <p:pic>
        <p:nvPicPr>
          <p:cNvPr id="967" name="Google Shape;967;p83"/>
          <p:cNvPicPr preferRelativeResize="0"/>
          <p:nvPr/>
        </p:nvPicPr>
        <p:blipFill rotWithShape="1">
          <a:blip r:embed="rId2">
            <a:alphaModFix amt="8000"/>
          </a:blip>
          <a:srcRect b="20930" l="35542" r="-11251" t="513"/>
          <a:stretch/>
        </p:blipFill>
        <p:spPr>
          <a:xfrm>
            <a:off x="0" y="3194121"/>
            <a:ext cx="3781305" cy="366388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83"/>
          <p:cNvSpPr txBox="1"/>
          <p:nvPr>
            <p:ph type="title"/>
          </p:nvPr>
        </p:nvSpPr>
        <p:spPr>
          <a:xfrm>
            <a:off x="705617" y="3329169"/>
            <a:ext cx="4443679" cy="8268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lbert Sans Medium"/>
              <a:buNone/>
              <a:defRPr b="0" i="0" sz="6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69" name="Google Shape;96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987" y="842486"/>
            <a:ext cx="1940655" cy="60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8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Roboto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72" name="Google Shape;972;p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 b="0" i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1"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1"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73" name="Google Shape;973;p84"/>
          <p:cNvSpPr txBox="1"/>
          <p:nvPr>
            <p:ph idx="11" type="ftr"/>
          </p:nvPr>
        </p:nvSpPr>
        <p:spPr>
          <a:xfrm>
            <a:off x="4038600" y="63119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974" name="Google Shape;974;p84"/>
          <p:cNvSpPr txBox="1"/>
          <p:nvPr>
            <p:ph idx="12" type="sldNum"/>
          </p:nvPr>
        </p:nvSpPr>
        <p:spPr>
          <a:xfrm>
            <a:off x="8610600" y="6311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7" name="Google Shape;977;p8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indent="-304800" lvl="3" marL="1828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8pPr>
            <a:lvl9pPr indent="-292100" lvl="8" marL="4114800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/>
            </a:lvl9pPr>
          </a:lstStyle>
          <a:p/>
        </p:txBody>
      </p:sp>
      <p:sp>
        <p:nvSpPr>
          <p:cNvPr id="978" name="Google Shape;978;p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Number_One Line Title_Image">
  <p:cSld name="Section Number_One Line Title_Imag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-37026" y="-154379"/>
            <a:ext cx="12241366" cy="7034146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-23149" y="0"/>
            <a:ext cx="12192000" cy="6858000"/>
          </a:xfrm>
          <a:prstGeom prst="rect">
            <a:avLst/>
          </a:prstGeom>
          <a:solidFill>
            <a:schemeClr val="dk2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4684" y="1"/>
            <a:ext cx="12216683" cy="685799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" name="Google Shape;71;p10"/>
          <p:cNvSpPr/>
          <p:nvPr/>
        </p:nvSpPr>
        <p:spPr>
          <a:xfrm>
            <a:off x="-44784" y="-21767"/>
            <a:ext cx="12241366" cy="6901534"/>
          </a:xfrm>
          <a:prstGeom prst="rect">
            <a:avLst/>
          </a:prstGeom>
          <a:gradFill>
            <a:gsLst>
              <a:gs pos="0">
                <a:srgbClr val="002546">
                  <a:alpha val="0"/>
                </a:srgbClr>
              </a:gs>
              <a:gs pos="100000">
                <a:srgbClr val="002546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3">
            <a:alphaModFix amt="11000"/>
          </a:blip>
          <a:srcRect b="19090" l="0" r="5030" t="0"/>
          <a:stretch/>
        </p:blipFill>
        <p:spPr>
          <a:xfrm>
            <a:off x="7882022" y="3447444"/>
            <a:ext cx="4309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>
            <p:ph type="title"/>
          </p:nvPr>
        </p:nvSpPr>
        <p:spPr>
          <a:xfrm>
            <a:off x="1687566" y="3890842"/>
            <a:ext cx="9716682" cy="7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  <a:defRPr b="0" i="0" sz="5000">
                <a:solidFill>
                  <a:schemeClr val="lt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760589" y="4059280"/>
            <a:ext cx="824339" cy="40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i="0">
                <a:solidFill>
                  <a:srgbClr val="289ADA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0" lvl="1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0" lvl="2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0" lvl="3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0" lvl="4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0" lvl="5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0" lvl="6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0" lvl="7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0" lvl="8" marL="0" rtl="0" algn="r">
              <a:spcBef>
                <a:spcPts val="0"/>
              </a:spcBef>
              <a:buNone/>
              <a:defRPr i="0" sz="1200" u="none" cap="none" strike="noStrike">
                <a:solidFill>
                  <a:srgbClr val="002546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6" name="Google Shape;76;p10"/>
          <p:cNvSpPr txBox="1"/>
          <p:nvPr/>
        </p:nvSpPr>
        <p:spPr>
          <a:xfrm>
            <a:off x="860041" y="6409176"/>
            <a:ext cx="31008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2023 - Confidential </a:t>
            </a:r>
            <a:endParaRPr i="0" sz="1200" u="none" cap="none" strike="noStrike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77" name="Google Shape;77;p10"/>
          <p:cNvCxnSpPr/>
          <p:nvPr/>
        </p:nvCxnSpPr>
        <p:spPr>
          <a:xfrm>
            <a:off x="857175" y="6487625"/>
            <a:ext cx="0" cy="119100"/>
          </a:xfrm>
          <a:prstGeom prst="straightConnector1">
            <a:avLst/>
          </a:prstGeom>
          <a:noFill/>
          <a:ln cap="flat" cmpd="sng" w="19050">
            <a:solidFill>
              <a:srgbClr val="A4267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85" Type="http://schemas.openxmlformats.org/officeDocument/2006/relationships/theme" Target="../theme/theme2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80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31.xml"/><Relationship Id="rId75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30.xml"/><Relationship Id="rId74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33.xml"/><Relationship Id="rId77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32.xml"/><Relationship Id="rId76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35.xml"/><Relationship Id="rId79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34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0921652" y="6372720"/>
            <a:ext cx="482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025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3617641" y="6389083"/>
            <a:ext cx="1953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289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787400" y="548005"/>
            <a:ext cx="7987018" cy="8009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200"/>
              <a:buFont typeface="Albert Sans Medium"/>
              <a:buNone/>
              <a:defRPr b="0" i="0" sz="3200" u="none" cap="none" strike="noStrike">
                <a:solidFill>
                  <a:srgbClr val="002546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787399" y="1825625"/>
            <a:ext cx="106168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800"/>
              <a:buFont typeface="Almarai"/>
              <a:buChar char="•"/>
              <a:defRPr i="0" sz="18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600"/>
              <a:buFont typeface="Almarai"/>
              <a:buChar char="•"/>
              <a:defRPr i="0" sz="16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400"/>
              <a:buFont typeface="Almarai"/>
              <a:buChar char="•"/>
              <a:defRPr i="0" sz="14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200"/>
              <a:buFont typeface="Almarai"/>
              <a:buChar char="•"/>
              <a:defRPr i="0" sz="12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lmarai"/>
              <a:buChar char="•"/>
              <a:defRPr i="0" sz="10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5pPr>
            <a:lvl6pPr indent="-2921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lmarai"/>
              <a:buChar char="•"/>
              <a:defRPr i="0" sz="10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6pPr>
            <a:lvl7pPr indent="-2921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lmarai"/>
              <a:buChar char="•"/>
              <a:defRPr i="0" sz="10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7pPr>
            <a:lvl8pPr indent="-2921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lmarai"/>
              <a:buChar char="•"/>
              <a:defRPr i="0" sz="10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8pPr>
            <a:lvl9pPr indent="-2921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B9FF"/>
              </a:buClr>
              <a:buSzPts val="1000"/>
              <a:buFont typeface="Almarai"/>
              <a:buChar char="•"/>
              <a:defRPr i="0" sz="1000" u="none" cap="none" strike="noStrike">
                <a:solidFill>
                  <a:srgbClr val="444B49"/>
                </a:solidFill>
                <a:latin typeface="Almarai"/>
                <a:ea typeface="Almarai"/>
                <a:cs typeface="Almarai"/>
                <a:sym typeface="Almara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1.nyc.gov/site/sustainablebuildings/requirements/covered-buildings.pag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Relationship Id="rId7" Type="http://schemas.openxmlformats.org/officeDocument/2006/relationships/image" Target="../media/image21.pn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6"/>
          <p:cNvSpPr txBox="1"/>
          <p:nvPr>
            <p:ph idx="1" type="subTitle"/>
          </p:nvPr>
        </p:nvSpPr>
        <p:spPr>
          <a:xfrm>
            <a:off x="530925" y="4121900"/>
            <a:ext cx="110760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58">
                <a:solidFill>
                  <a:srgbClr val="EFEFEF"/>
                </a:solidFill>
                <a:latin typeface="Almarai"/>
                <a:ea typeface="Almarai"/>
                <a:cs typeface="Almarai"/>
                <a:sym typeface="Almarai"/>
              </a:rPr>
              <a:t>how battery storage will help NYC achieve its decarbonization goals</a:t>
            </a:r>
            <a:endParaRPr sz="2258">
              <a:solidFill>
                <a:srgbClr val="EFEFEF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984" name="Google Shape;984;p86"/>
          <p:cNvSpPr txBox="1"/>
          <p:nvPr>
            <p:ph type="title"/>
          </p:nvPr>
        </p:nvSpPr>
        <p:spPr>
          <a:xfrm>
            <a:off x="530925" y="3194025"/>
            <a:ext cx="10746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lbert Sans Medium"/>
              <a:buNone/>
            </a:pPr>
            <a:r>
              <a:rPr lang="en-US"/>
              <a:t>The decarbonization promise of community-scale battery storage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95"/>
          <p:cNvSpPr txBox="1"/>
          <p:nvPr>
            <p:ph type="title"/>
          </p:nvPr>
        </p:nvSpPr>
        <p:spPr>
          <a:xfrm>
            <a:off x="415600" y="593375"/>
            <a:ext cx="52449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444"/>
                </a:solidFill>
              </a:rPr>
              <a:t>The growing opportunity for battery storage</a:t>
            </a:r>
            <a:endParaRPr>
              <a:solidFill>
                <a:srgbClr val="002444"/>
              </a:solidFill>
            </a:endParaRPr>
          </a:p>
        </p:txBody>
      </p:sp>
      <p:sp>
        <p:nvSpPr>
          <p:cNvPr id="1121" name="Google Shape;1121;p95"/>
          <p:cNvSpPr txBox="1"/>
          <p:nvPr>
            <p:ph idx="1" type="body"/>
          </p:nvPr>
        </p:nvSpPr>
        <p:spPr>
          <a:xfrm>
            <a:off x="415600" y="1536625"/>
            <a:ext cx="5244900" cy="434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3600"/>
              <a:buChar char="•"/>
            </a:pPr>
            <a:r>
              <a:rPr lang="en-US" sz="2400">
                <a:solidFill>
                  <a:srgbClr val="595959"/>
                </a:solidFill>
              </a:rPr>
              <a:t>NYC’s grid peaks in the winter months</a:t>
            </a:r>
            <a:endParaRPr sz="2400">
              <a:solidFill>
                <a:srgbClr val="595959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3600"/>
              <a:buChar char="•"/>
            </a:pPr>
            <a:r>
              <a:rPr lang="en-US" sz="2400">
                <a:solidFill>
                  <a:srgbClr val="595959"/>
                </a:solidFill>
              </a:rPr>
              <a:t>According to NYC’s emissions methodology, BESS have a significant emissions reduction opportunity for the summer </a:t>
            </a:r>
            <a:r>
              <a:rPr b="1" i="1" lang="en-US" sz="2400">
                <a:solidFill>
                  <a:srgbClr val="595959"/>
                </a:solidFill>
              </a:rPr>
              <a:t>and</a:t>
            </a:r>
            <a:r>
              <a:rPr lang="en-US" sz="2400">
                <a:solidFill>
                  <a:srgbClr val="595959"/>
                </a:solidFill>
              </a:rPr>
              <a:t> year round</a:t>
            </a:r>
            <a:endParaRPr sz="2400">
              <a:solidFill>
                <a:srgbClr val="595959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3600"/>
              <a:buChar char="•"/>
            </a:pPr>
            <a:r>
              <a:rPr lang="en-US" sz="2400">
                <a:solidFill>
                  <a:srgbClr val="595959"/>
                </a:solidFill>
              </a:rPr>
              <a:t>Emissions patterns will continue to shift with further electrification and new generation sources</a:t>
            </a:r>
            <a:r>
              <a:rPr lang="en-US" sz="2400">
                <a:solidFill>
                  <a:schemeClr val="accent1"/>
                </a:solidFill>
              </a:rPr>
              <a:t> </a:t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1122" name="Google Shape;1122;p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3" name="Google Shape;1123;p95"/>
          <p:cNvSpPr/>
          <p:nvPr/>
        </p:nvSpPr>
        <p:spPr>
          <a:xfrm>
            <a:off x="221000" y="5745700"/>
            <a:ext cx="553800" cy="184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95"/>
          <p:cNvSpPr/>
          <p:nvPr/>
        </p:nvSpPr>
        <p:spPr>
          <a:xfrm>
            <a:off x="221000" y="6075750"/>
            <a:ext cx="542100" cy="184200"/>
          </a:xfrm>
          <a:prstGeom prst="roundRect">
            <a:avLst>
              <a:gd fmla="val 16667" name="adj"/>
            </a:avLst>
          </a:prstGeom>
          <a:solidFill>
            <a:srgbClr val="0EC1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p95"/>
          <p:cNvSpPr txBox="1"/>
          <p:nvPr/>
        </p:nvSpPr>
        <p:spPr>
          <a:xfrm>
            <a:off x="920850" y="5676250"/>
            <a:ext cx="1800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1,877  kg of CO</a:t>
            </a:r>
            <a:r>
              <a:rPr baseline="-25000" lang="en-US" sz="1100">
                <a:latin typeface="Almarai"/>
                <a:ea typeface="Almarai"/>
                <a:cs typeface="Almarai"/>
                <a:sym typeface="Almarai"/>
              </a:rPr>
              <a:t>2</a:t>
            </a: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 per MWh</a:t>
            </a:r>
            <a:endParaRPr sz="11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126" name="Google Shape;1126;p95"/>
          <p:cNvSpPr txBox="1"/>
          <p:nvPr/>
        </p:nvSpPr>
        <p:spPr>
          <a:xfrm>
            <a:off x="920850" y="5990850"/>
            <a:ext cx="163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8 kg of CO</a:t>
            </a:r>
            <a:r>
              <a:rPr baseline="-25000" lang="en-US" sz="1100">
                <a:latin typeface="Almarai"/>
                <a:ea typeface="Almarai"/>
                <a:cs typeface="Almarai"/>
                <a:sym typeface="Almarai"/>
              </a:rPr>
              <a:t>2</a:t>
            </a: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 per MWh</a:t>
            </a:r>
            <a:endParaRPr sz="1100">
              <a:latin typeface="Almarai"/>
              <a:ea typeface="Almarai"/>
              <a:cs typeface="Almarai"/>
              <a:sym typeface="Almarai"/>
            </a:endParaRPr>
          </a:p>
        </p:txBody>
      </p:sp>
      <p:pic>
        <p:nvPicPr>
          <p:cNvPr id="1127" name="Google Shape;1127;p95"/>
          <p:cNvPicPr preferRelativeResize="0"/>
          <p:nvPr/>
        </p:nvPicPr>
        <p:blipFill rotWithShape="1">
          <a:blip r:embed="rId3">
            <a:alphaModFix/>
          </a:blip>
          <a:srcRect b="0" l="0" r="0" t="714"/>
          <a:stretch/>
        </p:blipFill>
        <p:spPr>
          <a:xfrm>
            <a:off x="5776025" y="24488"/>
            <a:ext cx="5882301" cy="680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95"/>
          <p:cNvSpPr txBox="1"/>
          <p:nvPr/>
        </p:nvSpPr>
        <p:spPr>
          <a:xfrm>
            <a:off x="5687850" y="-76200"/>
            <a:ext cx="81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lmarai"/>
                <a:ea typeface="Almarai"/>
                <a:cs typeface="Almarai"/>
                <a:sym typeface="Almarai"/>
              </a:rPr>
              <a:t>Jan 1</a:t>
            </a:r>
            <a:endParaRPr b="1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129" name="Google Shape;1129;p95"/>
          <p:cNvSpPr txBox="1"/>
          <p:nvPr/>
        </p:nvSpPr>
        <p:spPr>
          <a:xfrm>
            <a:off x="5774075" y="6532950"/>
            <a:ext cx="81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lmarai"/>
                <a:ea typeface="Almarai"/>
                <a:cs typeface="Almarai"/>
                <a:sym typeface="Almarai"/>
              </a:rPr>
              <a:t>Dec 31</a:t>
            </a:r>
            <a:endParaRPr b="1"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130" name="Google Shape;1130;p95"/>
          <p:cNvCxnSpPr/>
          <p:nvPr/>
        </p:nvCxnSpPr>
        <p:spPr>
          <a:xfrm flipH="1" rot="10800000">
            <a:off x="5775974" y="2830425"/>
            <a:ext cx="5878500" cy="1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131" name="Google Shape;1131;p95"/>
          <p:cNvCxnSpPr/>
          <p:nvPr/>
        </p:nvCxnSpPr>
        <p:spPr>
          <a:xfrm>
            <a:off x="5774075" y="4898550"/>
            <a:ext cx="5882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132" name="Google Shape;1132;p95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96"/>
          <p:cNvSpPr txBox="1"/>
          <p:nvPr>
            <p:ph idx="4294967295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, posing&#10;&#10;Description automatically generated" id="1138" name="Google Shape;1138;p9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6883" y="1263316"/>
            <a:ext cx="2528400" cy="2520300"/>
          </a:xfrm>
          <a:prstGeom prst="ellipse">
            <a:avLst/>
          </a:prstGeom>
          <a:noFill/>
          <a:ln cap="flat" cmpd="sng" w="1905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9" name="Google Shape;1139;p96"/>
          <p:cNvSpPr txBox="1"/>
          <p:nvPr>
            <p:ph idx="1" type="body"/>
          </p:nvPr>
        </p:nvSpPr>
        <p:spPr>
          <a:xfrm>
            <a:off x="6655256" y="4586879"/>
            <a:ext cx="3511500" cy="14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E: maddie@nine.energy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-US"/>
              <a:t>370 Jay St Fl 7, Brooklyn,</a:t>
            </a:r>
            <a:br>
              <a:rPr lang="en-US"/>
            </a:br>
            <a:r>
              <a:rPr lang="en-US"/>
              <a:t>New York, 11201, US</a:t>
            </a:r>
            <a:endParaRPr>
              <a:solidFill>
                <a:srgbClr val="4D515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40" name="Google Shape;1140;p96"/>
          <p:cNvSpPr txBox="1"/>
          <p:nvPr>
            <p:ph idx="3" type="body"/>
          </p:nvPr>
        </p:nvSpPr>
        <p:spPr>
          <a:xfrm>
            <a:off x="6655256" y="4034002"/>
            <a:ext cx="3511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lbert Sans Medium"/>
              <a:buNone/>
            </a:pPr>
            <a:r>
              <a:rPr lang="en-US"/>
              <a:t>Contact Us</a:t>
            </a:r>
            <a:endParaRPr/>
          </a:p>
        </p:txBody>
      </p:sp>
      <p:sp>
        <p:nvSpPr>
          <p:cNvPr id="1141" name="Google Shape;1141;p96"/>
          <p:cNvSpPr txBox="1"/>
          <p:nvPr>
            <p:ph type="title"/>
          </p:nvPr>
        </p:nvSpPr>
        <p:spPr>
          <a:xfrm>
            <a:off x="743546" y="3235700"/>
            <a:ext cx="43620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lbert Sans Medium"/>
              <a:buNone/>
            </a:pPr>
            <a:r>
              <a:rPr lang="en-US" sz="5000"/>
              <a:t>Thank You</a:t>
            </a:r>
            <a:endParaRPr sz="5000"/>
          </a:p>
        </p:txBody>
      </p:sp>
      <p:pic>
        <p:nvPicPr>
          <p:cNvPr id="1142" name="Google Shape;1142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4900" y="1115825"/>
            <a:ext cx="2672350" cy="26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96"/>
          <p:cNvSpPr/>
          <p:nvPr/>
        </p:nvSpPr>
        <p:spPr>
          <a:xfrm>
            <a:off x="6704875" y="1125228"/>
            <a:ext cx="2672400" cy="2649000"/>
          </a:xfrm>
          <a:prstGeom prst="ellipse">
            <a:avLst/>
          </a:prstGeom>
          <a:noFill/>
          <a:ln cap="flat" cmpd="sng" w="76200">
            <a:solidFill>
              <a:srgbClr val="3DB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96"/>
          <p:cNvSpPr/>
          <p:nvPr/>
        </p:nvSpPr>
        <p:spPr>
          <a:xfrm>
            <a:off x="777250" y="6400800"/>
            <a:ext cx="2773800" cy="274200"/>
          </a:xfrm>
          <a:prstGeom prst="rect">
            <a:avLst/>
          </a:prstGeom>
          <a:solidFill>
            <a:srgbClr val="0025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96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&#10;&#10;Description automatically generated" id="989" name="Google Shape;989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969" l="0" r="0" t="21384"/>
          <a:stretch/>
        </p:blipFill>
        <p:spPr>
          <a:xfrm>
            <a:off x="0" y="4082400"/>
            <a:ext cx="7633426" cy="2775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990" name="Google Shape;990;p87"/>
          <p:cNvSpPr txBox="1"/>
          <p:nvPr>
            <p:ph idx="1" type="body"/>
          </p:nvPr>
        </p:nvSpPr>
        <p:spPr>
          <a:xfrm>
            <a:off x="8229600" y="1887993"/>
            <a:ext cx="31695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Almarai"/>
                <a:ea typeface="Almarai"/>
                <a:cs typeface="Almarai"/>
                <a:sym typeface="Almarai"/>
              </a:rPr>
              <a:t>We help make the New York City metro area power grid cleaner, more resilient, more equitable and less costly</a:t>
            </a:r>
            <a:endParaRPr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991" name="Google Shape;991;p87"/>
          <p:cNvSpPr txBox="1"/>
          <p:nvPr>
            <p:ph type="title"/>
          </p:nvPr>
        </p:nvSpPr>
        <p:spPr>
          <a:xfrm>
            <a:off x="270125" y="748500"/>
            <a:ext cx="73287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546"/>
              </a:buClr>
              <a:buSzPts val="3500"/>
              <a:buFont typeface="Albert Sans Medium"/>
              <a:buNone/>
            </a:pPr>
            <a:r>
              <a:rPr lang="en-US">
                <a:solidFill>
                  <a:srgbClr val="002444"/>
                </a:solidFill>
              </a:rPr>
              <a:t>NineDot</a:t>
            </a:r>
            <a:r>
              <a:rPr lang="en-US">
                <a:solidFill>
                  <a:srgbClr val="002444"/>
                </a:solidFill>
              </a:rPr>
              <a:t> builds urban, community-</a:t>
            </a:r>
            <a:br>
              <a:rPr lang="en-US">
                <a:solidFill>
                  <a:srgbClr val="002444"/>
                </a:solidFill>
              </a:rPr>
            </a:br>
            <a:r>
              <a:rPr lang="en-US">
                <a:solidFill>
                  <a:srgbClr val="002444"/>
                </a:solidFill>
              </a:rPr>
              <a:t>scale clean energy projects</a:t>
            </a:r>
            <a:endParaRPr>
              <a:solidFill>
                <a:srgbClr val="002444"/>
              </a:solidFill>
            </a:endParaRPr>
          </a:p>
        </p:txBody>
      </p:sp>
      <p:sp>
        <p:nvSpPr>
          <p:cNvPr id="992" name="Google Shape;992;p87"/>
          <p:cNvSpPr txBox="1"/>
          <p:nvPr>
            <p:ph idx="2" type="body"/>
          </p:nvPr>
        </p:nvSpPr>
        <p:spPr>
          <a:xfrm>
            <a:off x="759550" y="1853475"/>
            <a:ext cx="6277800" cy="36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>
                <a:solidFill>
                  <a:srgbClr val="595959"/>
                </a:solidFill>
              </a:rPr>
              <a:t>We have the largest active portfolio of community </a:t>
            </a:r>
            <a:br>
              <a:rPr lang="en-US">
                <a:solidFill>
                  <a:srgbClr val="595959"/>
                </a:solidFill>
              </a:rPr>
            </a:br>
            <a:r>
              <a:rPr lang="en-US">
                <a:solidFill>
                  <a:srgbClr val="595959"/>
                </a:solidFill>
              </a:rPr>
              <a:t>clean-energy projects in the New York City metro area</a:t>
            </a:r>
            <a:endParaRPr>
              <a:solidFill>
                <a:srgbClr val="59595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>
                <a:solidFill>
                  <a:srgbClr val="595959"/>
                </a:solidFill>
              </a:rPr>
              <a:t>Our primary focus has been on building battery storage in the Bronx, Brooklyn, Queens, and Staten </a:t>
            </a:r>
            <a:r>
              <a:rPr lang="en-US">
                <a:solidFill>
                  <a:srgbClr val="595959"/>
                </a:solidFill>
              </a:rPr>
              <a:t>Island</a:t>
            </a:r>
            <a:r>
              <a:rPr lang="en-US">
                <a:solidFill>
                  <a:srgbClr val="595959"/>
                </a:solidFill>
              </a:rPr>
              <a:t>, with new projects in Long Island and Westchester</a:t>
            </a:r>
            <a:endParaRPr>
              <a:solidFill>
                <a:srgbClr val="59595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>
                <a:solidFill>
                  <a:srgbClr val="595959"/>
                </a:solidFill>
              </a:rPr>
              <a:t>We are well on our way to achieving our goal of </a:t>
            </a:r>
            <a:r>
              <a:rPr lang="en-US">
                <a:solidFill>
                  <a:srgbClr val="595959"/>
                </a:solidFill>
              </a:rPr>
              <a:t>400 MW </a:t>
            </a:r>
            <a:r>
              <a:rPr lang="en-US">
                <a:solidFill>
                  <a:srgbClr val="595959"/>
                </a:solidFill>
              </a:rPr>
              <a:t>installed by the end of 2026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93" name="Google Shape;993;p87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94" name="Google Shape;994;p87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88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0" name="Google Shape;1000;p88"/>
          <p:cNvSpPr txBox="1"/>
          <p:nvPr>
            <p:ph type="title"/>
          </p:nvPr>
        </p:nvSpPr>
        <p:spPr>
          <a:xfrm>
            <a:off x="475775" y="567575"/>
            <a:ext cx="116466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2444"/>
                </a:solidFill>
              </a:rPr>
              <a:t>Storage can be monetized through the Value of Distributed Energy Resources (VDER)</a:t>
            </a:r>
            <a:endParaRPr>
              <a:solidFill>
                <a:srgbClr val="002444"/>
              </a:solidFill>
            </a:endParaRPr>
          </a:p>
        </p:txBody>
      </p:sp>
      <p:sp>
        <p:nvSpPr>
          <p:cNvPr id="1001" name="Google Shape;1001;p88"/>
          <p:cNvSpPr txBox="1"/>
          <p:nvPr>
            <p:ph idx="1" type="body"/>
          </p:nvPr>
        </p:nvSpPr>
        <p:spPr>
          <a:xfrm>
            <a:off x="558175" y="1863250"/>
            <a:ext cx="4530300" cy="42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400"/>
              <a:buChar char="•"/>
            </a:pPr>
            <a:r>
              <a:rPr lang="en-US" sz="1400">
                <a:solidFill>
                  <a:srgbClr val="595959"/>
                </a:solidFill>
              </a:rPr>
              <a:t>New York State established the VDER program to compensate distributed generation</a:t>
            </a:r>
            <a:endParaRPr sz="14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400"/>
              <a:buChar char="•"/>
            </a:pPr>
            <a:r>
              <a:rPr lang="en-US" sz="1400">
                <a:solidFill>
                  <a:srgbClr val="595959"/>
                </a:solidFill>
              </a:rPr>
              <a:t>Requires utilities to compensate projects based on the value they provide to the grid (“Value Stack”), in the form of bill credits</a:t>
            </a:r>
            <a:endParaRPr sz="1400">
              <a:solidFill>
                <a:srgbClr val="595959"/>
              </a:solidFill>
            </a:endParaRPr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400"/>
              <a:buChar char="•"/>
            </a:pPr>
            <a:r>
              <a:rPr lang="en-US" sz="1400">
                <a:solidFill>
                  <a:srgbClr val="595959"/>
                </a:solidFill>
              </a:rPr>
              <a:t>NineDot Energy operates in accordance with VDER’s “Value Stack” compensation</a:t>
            </a:r>
            <a:endParaRPr sz="1400">
              <a:solidFill>
                <a:srgbClr val="595959"/>
              </a:solidFill>
            </a:endParaRPr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400"/>
              <a:buChar char="•"/>
            </a:pPr>
            <a:r>
              <a:rPr lang="en-US" sz="1400">
                <a:solidFill>
                  <a:srgbClr val="595959"/>
                </a:solidFill>
              </a:rPr>
              <a:t>Project owners subscribe customers to the batteries to claim bill credits </a:t>
            </a:r>
            <a:endParaRPr sz="14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</a:endParaRPr>
          </a:p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400"/>
              <a:buChar char="•"/>
            </a:pPr>
            <a:r>
              <a:rPr lang="en-US" sz="1400">
                <a:solidFill>
                  <a:srgbClr val="595959"/>
                </a:solidFill>
              </a:rPr>
              <a:t>Distributed generation in NY is only compensated 60 days a year, for a total of 240 hours of dispatch</a:t>
            </a:r>
            <a:endParaRPr sz="1311">
              <a:solidFill>
                <a:srgbClr val="595959"/>
              </a:solidFill>
            </a:endParaRPr>
          </a:p>
        </p:txBody>
      </p:sp>
      <p:pic>
        <p:nvPicPr>
          <p:cNvPr id="1002" name="Google Shape;100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050" y="2143362"/>
            <a:ext cx="5922425" cy="39959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3" name="Google Shape;1003;p88"/>
          <p:cNvSpPr/>
          <p:nvPr/>
        </p:nvSpPr>
        <p:spPr>
          <a:xfrm>
            <a:off x="795650" y="6435325"/>
            <a:ext cx="2632500" cy="30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88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9"/>
          <p:cNvSpPr txBox="1"/>
          <p:nvPr/>
        </p:nvSpPr>
        <p:spPr>
          <a:xfrm>
            <a:off x="1100900" y="2122975"/>
            <a:ext cx="97767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5F5F4"/>
                </a:solidFill>
                <a:latin typeface="Albert Sans"/>
                <a:ea typeface="Albert Sans"/>
                <a:cs typeface="Albert Sans"/>
                <a:sym typeface="Albert Sans"/>
              </a:rPr>
              <a:t>Starting in 2024, Local Law 97 will set limits on the allowable greenhouse gas emissions of </a:t>
            </a:r>
            <a:r>
              <a:rPr b="1" lang="en-US" sz="3000">
                <a:solidFill>
                  <a:srgbClr val="F5F5F4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covered buildings</a:t>
            </a:r>
            <a:r>
              <a:rPr b="1" lang="en-US" sz="3000">
                <a:solidFill>
                  <a:srgbClr val="F5F5F4"/>
                </a:solidFill>
                <a:latin typeface="Albert Sans"/>
                <a:ea typeface="Albert Sans"/>
                <a:cs typeface="Albert Sans"/>
                <a:sym typeface="Albert Sans"/>
              </a:rPr>
              <a:t> to help New York City reach the goal of a 40% reduction in greenhouse gas emissions from buildings by the year 2030, and 80% reduction in citywide emissions by 2050</a:t>
            </a:r>
            <a:endParaRPr b="1" sz="3000">
              <a:solidFill>
                <a:srgbClr val="F5F5F4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5F5F4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5F5F4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10" name="Google Shape;1010;p89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90"/>
          <p:cNvSpPr txBox="1"/>
          <p:nvPr>
            <p:ph idx="1" type="body"/>
          </p:nvPr>
        </p:nvSpPr>
        <p:spPr>
          <a:xfrm>
            <a:off x="777833" y="1837156"/>
            <a:ext cx="10636200" cy="426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559">
              <a:solidFill>
                <a:srgbClr val="595959"/>
              </a:solidFill>
            </a:endParaRPr>
          </a:p>
          <a:p>
            <a:pPr indent="-331152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DB9FF"/>
              </a:buClr>
              <a:buSzPct val="74229"/>
              <a:buFont typeface="Arial"/>
              <a:buChar char="●"/>
            </a:pPr>
            <a:r>
              <a:rPr lang="en-US" sz="2559">
                <a:solidFill>
                  <a:srgbClr val="595959"/>
                </a:solidFill>
              </a:rPr>
              <a:t>In 2025, an owner of a covered building who submits an annual emissions report which indicates the building exceeded its annual emissions limit will be liable for a $268/tCO2e fine above their building’s limit</a:t>
            </a:r>
            <a:endParaRPr sz="2559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559">
              <a:solidFill>
                <a:srgbClr val="595959"/>
              </a:solidFill>
            </a:endParaRPr>
          </a:p>
          <a:p>
            <a:pPr indent="-331152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DB9FF"/>
              </a:buClr>
              <a:buSzPct val="74229"/>
              <a:buFont typeface="Almarai"/>
              <a:buChar char="●"/>
            </a:pPr>
            <a:r>
              <a:rPr lang="en-US" sz="2559">
                <a:solidFill>
                  <a:srgbClr val="595959"/>
                </a:solidFill>
              </a:rPr>
              <a:t>Building owners that use an energy storage system can report emissions based on the hourly consumption as calculated by a Time-Of-Use (TOU) coefficient</a:t>
            </a:r>
            <a:endParaRPr sz="2559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559">
              <a:solidFill>
                <a:srgbClr val="595959"/>
              </a:solidFill>
            </a:endParaRPr>
          </a:p>
          <a:p>
            <a:pPr indent="-331152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DB9FF"/>
              </a:buClr>
              <a:buSzPct val="74229"/>
              <a:buFont typeface="Almarai"/>
              <a:buChar char="●"/>
            </a:pPr>
            <a:r>
              <a:rPr lang="en-US" sz="2559">
                <a:solidFill>
                  <a:srgbClr val="595959"/>
                </a:solidFill>
              </a:rPr>
              <a:t>TOU coefficient, created by DOB, captures the emissions intensity of grid </a:t>
            </a:r>
            <a:r>
              <a:rPr lang="en-US" sz="2559">
                <a:solidFill>
                  <a:srgbClr val="595959"/>
                </a:solidFill>
              </a:rPr>
              <a:t>electricity</a:t>
            </a:r>
            <a:r>
              <a:rPr lang="en-US" sz="2559">
                <a:solidFill>
                  <a:srgbClr val="595959"/>
                </a:solidFill>
              </a:rPr>
              <a:t> of each hour of the year</a:t>
            </a:r>
            <a:endParaRPr/>
          </a:p>
        </p:txBody>
      </p:sp>
      <p:sp>
        <p:nvSpPr>
          <p:cNvPr id="1017" name="Google Shape;1017;p90"/>
          <p:cNvSpPr txBox="1"/>
          <p:nvPr>
            <p:ph type="title"/>
          </p:nvPr>
        </p:nvSpPr>
        <p:spPr>
          <a:xfrm>
            <a:off x="745030" y="760200"/>
            <a:ext cx="10098600" cy="7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2444"/>
                </a:solidFill>
              </a:rPr>
              <a:t>Local Law 97 and the role of battery storage</a:t>
            </a:r>
            <a:endParaRPr/>
          </a:p>
        </p:txBody>
      </p:sp>
      <p:sp>
        <p:nvSpPr>
          <p:cNvPr id="1018" name="Google Shape;1018;p90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rgbClr val="444B49"/>
                </a:solidFill>
              </a:rPr>
              <a:t>‹#›</a:t>
            </a:fld>
            <a:endParaRPr>
              <a:solidFill>
                <a:srgbClr val="444B49"/>
              </a:solidFill>
            </a:endParaRPr>
          </a:p>
        </p:txBody>
      </p:sp>
      <p:sp>
        <p:nvSpPr>
          <p:cNvPr id="1019" name="Google Shape;1019;p90"/>
          <p:cNvSpPr/>
          <p:nvPr/>
        </p:nvSpPr>
        <p:spPr>
          <a:xfrm>
            <a:off x="772250" y="6353425"/>
            <a:ext cx="2679300" cy="37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90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91"/>
          <p:cNvSpPr txBox="1"/>
          <p:nvPr>
            <p:ph type="title"/>
          </p:nvPr>
        </p:nvSpPr>
        <p:spPr>
          <a:xfrm>
            <a:off x="438575" y="401400"/>
            <a:ext cx="9190800" cy="124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600">
                <a:solidFill>
                  <a:srgbClr val="002444"/>
                </a:solidFill>
              </a:rPr>
              <a:t>The TOU methodology is complex</a:t>
            </a:r>
            <a:endParaRPr b="0" sz="3600">
              <a:solidFill>
                <a:srgbClr val="002444"/>
              </a:solidFill>
            </a:endParaRPr>
          </a:p>
        </p:txBody>
      </p:sp>
      <p:pic>
        <p:nvPicPr>
          <p:cNvPr id="1026" name="Google Shape;102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29" y="3428992"/>
            <a:ext cx="71628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91"/>
          <p:cNvPicPr preferRelativeResize="0"/>
          <p:nvPr/>
        </p:nvPicPr>
        <p:blipFill rotWithShape="1">
          <a:blip r:embed="rId4">
            <a:alphaModFix/>
          </a:blip>
          <a:srcRect b="9667" l="0" r="0" t="6699"/>
          <a:stretch/>
        </p:blipFill>
        <p:spPr>
          <a:xfrm>
            <a:off x="6359817" y="2560133"/>
            <a:ext cx="4241800" cy="11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91"/>
          <p:cNvSpPr txBox="1"/>
          <p:nvPr/>
        </p:nvSpPr>
        <p:spPr>
          <a:xfrm>
            <a:off x="767202" y="5664025"/>
            <a:ext cx="547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TOU</a:t>
            </a:r>
            <a:r>
              <a:rPr b="1" baseline="-25000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= (HM</a:t>
            </a:r>
            <a:r>
              <a:rPr b="1" baseline="-25000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 – RAM</a:t>
            </a:r>
            <a:r>
              <a:rPr b="1" baseline="-25000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) + g</a:t>
            </a:r>
            <a:r>
              <a:rPr b="1" baseline="-25000"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ue</a:t>
            </a:r>
            <a:endParaRPr b="1" baseline="-25000" i="1" sz="32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9" name="Google Shape;102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575" y="1563944"/>
            <a:ext cx="6680124" cy="107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91"/>
          <p:cNvPicPr preferRelativeResize="0"/>
          <p:nvPr/>
        </p:nvPicPr>
        <p:blipFill rotWithShape="1">
          <a:blip r:embed="rId6">
            <a:alphaModFix/>
          </a:blip>
          <a:srcRect b="0" l="0" r="0" t="20923"/>
          <a:stretch/>
        </p:blipFill>
        <p:spPr>
          <a:xfrm>
            <a:off x="6096000" y="4607975"/>
            <a:ext cx="5931675" cy="13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91"/>
          <p:cNvSpPr txBox="1"/>
          <p:nvPr/>
        </p:nvSpPr>
        <p:spPr>
          <a:xfrm>
            <a:off x="10386675" y="6397350"/>
            <a:ext cx="174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latin typeface="Almarai"/>
                <a:ea typeface="Almarai"/>
                <a:cs typeface="Almarai"/>
                <a:sym typeface="Almarai"/>
              </a:rPr>
              <a:t>NYC Dept of Buildings</a:t>
            </a:r>
            <a:endParaRPr i="1" sz="12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32" name="Google Shape;1032;p91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92"/>
          <p:cNvPicPr preferRelativeResize="0"/>
          <p:nvPr/>
        </p:nvPicPr>
        <p:blipFill rotWithShape="1">
          <a:blip r:embed="rId3">
            <a:alphaModFix/>
          </a:blip>
          <a:srcRect b="0" l="806" r="826" t="0"/>
          <a:stretch/>
        </p:blipFill>
        <p:spPr>
          <a:xfrm>
            <a:off x="4107425" y="393700"/>
            <a:ext cx="7367650" cy="629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0" name="Google Shape;1040;p92"/>
          <p:cNvSpPr txBox="1"/>
          <p:nvPr/>
        </p:nvSpPr>
        <p:spPr>
          <a:xfrm>
            <a:off x="4023075" y="321525"/>
            <a:ext cx="8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lmarai"/>
                <a:ea typeface="Almarai"/>
                <a:cs typeface="Almarai"/>
                <a:sym typeface="Almarai"/>
              </a:rPr>
              <a:t>June 1</a:t>
            </a:r>
            <a:endParaRPr b="1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41" name="Google Shape;1041;p92"/>
          <p:cNvSpPr txBox="1"/>
          <p:nvPr/>
        </p:nvSpPr>
        <p:spPr>
          <a:xfrm>
            <a:off x="4036125" y="6397797"/>
            <a:ext cx="7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lmarai"/>
                <a:ea typeface="Almarai"/>
                <a:cs typeface="Almarai"/>
                <a:sym typeface="Almarai"/>
              </a:rPr>
              <a:t>Sept 15</a:t>
            </a:r>
            <a:endParaRPr b="1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42" name="Google Shape;1042;p92"/>
          <p:cNvSpPr txBox="1"/>
          <p:nvPr/>
        </p:nvSpPr>
        <p:spPr>
          <a:xfrm>
            <a:off x="3883725" y="89775"/>
            <a:ext cx="553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lmarai"/>
                <a:ea typeface="Almarai"/>
                <a:cs typeface="Almarai"/>
                <a:sym typeface="Almarai"/>
              </a:rPr>
              <a:t>0:00</a:t>
            </a:r>
            <a:endParaRPr sz="16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43" name="Google Shape;1043;p92"/>
          <p:cNvSpPr txBox="1"/>
          <p:nvPr/>
        </p:nvSpPr>
        <p:spPr>
          <a:xfrm>
            <a:off x="9673601" y="89775"/>
            <a:ext cx="731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lmarai"/>
                <a:ea typeface="Almarai"/>
                <a:cs typeface="Almarai"/>
                <a:sym typeface="Almarai"/>
              </a:rPr>
              <a:t>20</a:t>
            </a:r>
            <a:r>
              <a:rPr lang="en-US" sz="1600">
                <a:latin typeface="Almarai"/>
                <a:ea typeface="Almarai"/>
                <a:cs typeface="Almarai"/>
                <a:sym typeface="Almarai"/>
              </a:rPr>
              <a:t>:00</a:t>
            </a:r>
            <a:endParaRPr sz="16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44" name="Google Shape;1044;p92"/>
          <p:cNvSpPr txBox="1"/>
          <p:nvPr/>
        </p:nvSpPr>
        <p:spPr>
          <a:xfrm>
            <a:off x="6320412" y="89775"/>
            <a:ext cx="62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lmarai"/>
                <a:ea typeface="Almarai"/>
                <a:cs typeface="Almarai"/>
                <a:sym typeface="Almarai"/>
              </a:rPr>
              <a:t>8:00</a:t>
            </a:r>
            <a:endParaRPr sz="16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45" name="Google Shape;1045;p92"/>
          <p:cNvSpPr txBox="1"/>
          <p:nvPr/>
        </p:nvSpPr>
        <p:spPr>
          <a:xfrm>
            <a:off x="8427821" y="89775"/>
            <a:ext cx="70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lmarai"/>
                <a:ea typeface="Almarai"/>
                <a:cs typeface="Almarai"/>
                <a:sym typeface="Almarai"/>
              </a:rPr>
              <a:t>16:00</a:t>
            </a:r>
            <a:endParaRPr sz="16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46" name="Google Shape;1046;p92"/>
          <p:cNvSpPr txBox="1"/>
          <p:nvPr>
            <p:ph type="title"/>
          </p:nvPr>
        </p:nvSpPr>
        <p:spPr>
          <a:xfrm>
            <a:off x="297400" y="368475"/>
            <a:ext cx="3628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444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NYC </a:t>
            </a:r>
            <a:r>
              <a:rPr lang="en-US">
                <a:solidFill>
                  <a:srgbClr val="002444"/>
                </a:solidFill>
              </a:rPr>
              <a:t>TOU emissions</a:t>
            </a:r>
            <a:endParaRPr>
              <a:solidFill>
                <a:srgbClr val="00244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1">
                <a:solidFill>
                  <a:srgbClr val="002444"/>
                </a:solidFill>
              </a:rPr>
              <a:t>(avg 2021-2022)</a:t>
            </a:r>
            <a:endParaRPr sz="1311">
              <a:solidFill>
                <a:srgbClr val="002444"/>
              </a:solidFill>
              <a:latin typeface="Albert Sans Medium"/>
              <a:ea typeface="Albert Sans Medium"/>
              <a:cs typeface="Albert Sans Medium"/>
              <a:sym typeface="Albert Sans Medium"/>
            </a:endParaRPr>
          </a:p>
        </p:txBody>
      </p:sp>
      <p:sp>
        <p:nvSpPr>
          <p:cNvPr id="1047" name="Google Shape;1047;p92"/>
          <p:cNvSpPr txBox="1"/>
          <p:nvPr>
            <p:ph idx="1" type="body"/>
          </p:nvPr>
        </p:nvSpPr>
        <p:spPr>
          <a:xfrm>
            <a:off x="-52275" y="1713238"/>
            <a:ext cx="3978000" cy="383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0850" lvl="0" marL="609600" rtl="0" algn="l"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2300"/>
              <a:buChar char="•"/>
            </a:pPr>
            <a:r>
              <a:rPr lang="en-US" sz="2300">
                <a:solidFill>
                  <a:srgbClr val="595959"/>
                </a:solidFill>
              </a:rPr>
              <a:t>a 5MW battery operating according to the 240 hours of the VDER calendar would offset ~370 tons CO</a:t>
            </a:r>
            <a:r>
              <a:rPr baseline="-25000" lang="en-US" sz="2300">
                <a:solidFill>
                  <a:srgbClr val="595959"/>
                </a:solidFill>
              </a:rPr>
              <a:t>2</a:t>
            </a:r>
            <a:endParaRPr baseline="-25000" sz="2300">
              <a:solidFill>
                <a:srgbClr val="595959"/>
              </a:solidFill>
            </a:endParaRPr>
          </a:p>
          <a:p>
            <a:pPr indent="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595959"/>
              </a:solidFill>
            </a:endParaRPr>
          </a:p>
          <a:p>
            <a:pPr indent="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95959"/>
                </a:solidFill>
              </a:rPr>
              <a:t> </a:t>
            </a:r>
            <a:endParaRPr sz="2300">
              <a:solidFill>
                <a:srgbClr val="595959"/>
              </a:solidFill>
            </a:endParaRPr>
          </a:p>
          <a:p>
            <a:pPr indent="-450850" lvl="0" marL="609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DB9FF"/>
              </a:buClr>
              <a:buSzPts val="2300"/>
              <a:buChar char="•"/>
            </a:pPr>
            <a:r>
              <a:rPr lang="en-US" sz="2300">
                <a:solidFill>
                  <a:srgbClr val="595959"/>
                </a:solidFill>
              </a:rPr>
              <a:t>370 tons CO</a:t>
            </a:r>
            <a:r>
              <a:rPr baseline="-25000" lang="en-US" sz="2300">
                <a:solidFill>
                  <a:srgbClr val="595959"/>
                </a:solidFill>
              </a:rPr>
              <a:t>2</a:t>
            </a:r>
            <a:r>
              <a:rPr lang="en-US" sz="2300">
                <a:solidFill>
                  <a:srgbClr val="595959"/>
                </a:solidFill>
              </a:rPr>
              <a:t> offset represents $99,000 in reduced fines</a:t>
            </a:r>
            <a:endParaRPr sz="2300">
              <a:solidFill>
                <a:srgbClr val="595959"/>
              </a:solidFill>
            </a:endParaRPr>
          </a:p>
        </p:txBody>
      </p:sp>
      <p:cxnSp>
        <p:nvCxnSpPr>
          <p:cNvPr id="1048" name="Google Shape;1048;p92"/>
          <p:cNvCxnSpPr/>
          <p:nvPr/>
        </p:nvCxnSpPr>
        <p:spPr>
          <a:xfrm>
            <a:off x="6564887" y="404700"/>
            <a:ext cx="20400" cy="627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9" name="Google Shape;1049;p92"/>
          <p:cNvSpPr/>
          <p:nvPr/>
        </p:nvSpPr>
        <p:spPr>
          <a:xfrm>
            <a:off x="8834688" y="1496140"/>
            <a:ext cx="320400" cy="677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92"/>
          <p:cNvSpPr/>
          <p:nvPr/>
        </p:nvSpPr>
        <p:spPr>
          <a:xfrm>
            <a:off x="9200615" y="1496140"/>
            <a:ext cx="320400" cy="677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92"/>
          <p:cNvSpPr/>
          <p:nvPr/>
        </p:nvSpPr>
        <p:spPr>
          <a:xfrm>
            <a:off x="9566542" y="1496140"/>
            <a:ext cx="320400" cy="677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92"/>
          <p:cNvSpPr/>
          <p:nvPr/>
        </p:nvSpPr>
        <p:spPr>
          <a:xfrm>
            <a:off x="8864541" y="1684102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92"/>
          <p:cNvSpPr/>
          <p:nvPr/>
        </p:nvSpPr>
        <p:spPr>
          <a:xfrm>
            <a:off x="8864541" y="1800430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92"/>
          <p:cNvSpPr/>
          <p:nvPr/>
        </p:nvSpPr>
        <p:spPr>
          <a:xfrm>
            <a:off x="8864541" y="1916758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92"/>
          <p:cNvSpPr/>
          <p:nvPr/>
        </p:nvSpPr>
        <p:spPr>
          <a:xfrm>
            <a:off x="8864541" y="2033086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92"/>
          <p:cNvSpPr/>
          <p:nvPr/>
        </p:nvSpPr>
        <p:spPr>
          <a:xfrm>
            <a:off x="8864541" y="1567774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92"/>
          <p:cNvSpPr/>
          <p:nvPr/>
        </p:nvSpPr>
        <p:spPr>
          <a:xfrm>
            <a:off x="9230468" y="1684102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92"/>
          <p:cNvSpPr/>
          <p:nvPr/>
        </p:nvSpPr>
        <p:spPr>
          <a:xfrm>
            <a:off x="9230468" y="1800430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92"/>
          <p:cNvSpPr/>
          <p:nvPr/>
        </p:nvSpPr>
        <p:spPr>
          <a:xfrm>
            <a:off x="9230468" y="1916758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92"/>
          <p:cNvSpPr/>
          <p:nvPr/>
        </p:nvSpPr>
        <p:spPr>
          <a:xfrm>
            <a:off x="9230468" y="2033086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92"/>
          <p:cNvSpPr/>
          <p:nvPr/>
        </p:nvSpPr>
        <p:spPr>
          <a:xfrm>
            <a:off x="9596396" y="1916758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92"/>
          <p:cNvSpPr/>
          <p:nvPr/>
        </p:nvSpPr>
        <p:spPr>
          <a:xfrm>
            <a:off x="9596396" y="2033086"/>
            <a:ext cx="260700" cy="8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92"/>
          <p:cNvSpPr/>
          <p:nvPr/>
        </p:nvSpPr>
        <p:spPr>
          <a:xfrm>
            <a:off x="8917869" y="1409975"/>
            <a:ext cx="153900" cy="65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92"/>
          <p:cNvSpPr/>
          <p:nvPr/>
        </p:nvSpPr>
        <p:spPr>
          <a:xfrm>
            <a:off x="9283797" y="1409975"/>
            <a:ext cx="153900" cy="65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92"/>
          <p:cNvSpPr/>
          <p:nvPr/>
        </p:nvSpPr>
        <p:spPr>
          <a:xfrm>
            <a:off x="9649735" y="1409987"/>
            <a:ext cx="156000" cy="65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92"/>
          <p:cNvSpPr/>
          <p:nvPr/>
        </p:nvSpPr>
        <p:spPr>
          <a:xfrm>
            <a:off x="5207475" y="1556300"/>
            <a:ext cx="354000" cy="693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92"/>
          <p:cNvSpPr/>
          <p:nvPr/>
        </p:nvSpPr>
        <p:spPr>
          <a:xfrm>
            <a:off x="5240475" y="1748700"/>
            <a:ext cx="288000" cy="8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92"/>
          <p:cNvSpPr/>
          <p:nvPr/>
        </p:nvSpPr>
        <p:spPr>
          <a:xfrm>
            <a:off x="5240475" y="1867775"/>
            <a:ext cx="288000" cy="8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92"/>
          <p:cNvSpPr/>
          <p:nvPr/>
        </p:nvSpPr>
        <p:spPr>
          <a:xfrm>
            <a:off x="5240475" y="1986850"/>
            <a:ext cx="288000" cy="8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92"/>
          <p:cNvSpPr/>
          <p:nvPr/>
        </p:nvSpPr>
        <p:spPr>
          <a:xfrm>
            <a:off x="5240475" y="2105925"/>
            <a:ext cx="288000" cy="8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92"/>
          <p:cNvSpPr/>
          <p:nvPr/>
        </p:nvSpPr>
        <p:spPr>
          <a:xfrm>
            <a:off x="5240475" y="1629625"/>
            <a:ext cx="288000" cy="8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92"/>
          <p:cNvSpPr/>
          <p:nvPr/>
        </p:nvSpPr>
        <p:spPr>
          <a:xfrm>
            <a:off x="5299425" y="1468100"/>
            <a:ext cx="170100" cy="66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92"/>
          <p:cNvSpPr/>
          <p:nvPr/>
        </p:nvSpPr>
        <p:spPr>
          <a:xfrm rot="3097434">
            <a:off x="5207462" y="1670634"/>
            <a:ext cx="328704" cy="431069"/>
          </a:xfrm>
          <a:prstGeom prst="lightningBol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74" name="Google Shape;1074;p92"/>
          <p:cNvCxnSpPr/>
          <p:nvPr/>
        </p:nvCxnSpPr>
        <p:spPr>
          <a:xfrm>
            <a:off x="8761912" y="404700"/>
            <a:ext cx="20400" cy="627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5" name="Google Shape;1075;p92"/>
          <p:cNvCxnSpPr/>
          <p:nvPr/>
        </p:nvCxnSpPr>
        <p:spPr>
          <a:xfrm>
            <a:off x="9956287" y="404700"/>
            <a:ext cx="20400" cy="627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6" name="Google Shape;1076;p92"/>
          <p:cNvSpPr/>
          <p:nvPr/>
        </p:nvSpPr>
        <p:spPr>
          <a:xfrm>
            <a:off x="221000" y="5724801"/>
            <a:ext cx="553800" cy="184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92"/>
          <p:cNvSpPr/>
          <p:nvPr/>
        </p:nvSpPr>
        <p:spPr>
          <a:xfrm>
            <a:off x="221000" y="6054851"/>
            <a:ext cx="542100" cy="184200"/>
          </a:xfrm>
          <a:prstGeom prst="roundRect">
            <a:avLst>
              <a:gd fmla="val 16667" name="adj"/>
            </a:avLst>
          </a:prstGeom>
          <a:solidFill>
            <a:srgbClr val="0EC1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92"/>
          <p:cNvSpPr txBox="1"/>
          <p:nvPr/>
        </p:nvSpPr>
        <p:spPr>
          <a:xfrm>
            <a:off x="920850" y="5655351"/>
            <a:ext cx="163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1,017 kg of CO</a:t>
            </a:r>
            <a:r>
              <a:rPr baseline="-25000" lang="en-US" sz="1100">
                <a:latin typeface="Almarai"/>
                <a:ea typeface="Almarai"/>
                <a:cs typeface="Almarai"/>
                <a:sym typeface="Almarai"/>
              </a:rPr>
              <a:t>2</a:t>
            </a: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 per MWh</a:t>
            </a:r>
            <a:endParaRPr sz="11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79" name="Google Shape;1079;p92"/>
          <p:cNvSpPr txBox="1"/>
          <p:nvPr/>
        </p:nvSpPr>
        <p:spPr>
          <a:xfrm>
            <a:off x="923725" y="5916526"/>
            <a:ext cx="163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8 </a:t>
            </a: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kg of CO</a:t>
            </a:r>
            <a:r>
              <a:rPr baseline="-25000" lang="en-US" sz="1100">
                <a:latin typeface="Almarai"/>
                <a:ea typeface="Almarai"/>
                <a:cs typeface="Almarai"/>
                <a:sym typeface="Almarai"/>
              </a:rPr>
              <a:t>2</a:t>
            </a:r>
            <a:r>
              <a:rPr lang="en-US" sz="1100">
                <a:latin typeface="Almarai"/>
                <a:ea typeface="Almarai"/>
                <a:cs typeface="Almarai"/>
                <a:sym typeface="Almarai"/>
              </a:rPr>
              <a:t> per MWh</a:t>
            </a:r>
            <a:endParaRPr sz="1100"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80" name="Google Shape;1080;p92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93"/>
          <p:cNvSpPr txBox="1"/>
          <p:nvPr>
            <p:ph type="title"/>
          </p:nvPr>
        </p:nvSpPr>
        <p:spPr>
          <a:xfrm>
            <a:off x="301600" y="396925"/>
            <a:ext cx="2534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180">
                <a:solidFill>
                  <a:srgbClr val="002444"/>
                </a:solidFill>
              </a:rPr>
              <a:t>LL97 example</a:t>
            </a:r>
            <a:endParaRPr sz="3180">
              <a:solidFill>
                <a:srgbClr val="002444"/>
              </a:solidFill>
            </a:endParaRPr>
          </a:p>
        </p:txBody>
      </p:sp>
      <p:sp>
        <p:nvSpPr>
          <p:cNvPr id="1087" name="Google Shape;1087;p93"/>
          <p:cNvSpPr txBox="1"/>
          <p:nvPr>
            <p:ph idx="1" type="body"/>
          </p:nvPr>
        </p:nvSpPr>
        <p:spPr>
          <a:xfrm>
            <a:off x="0" y="1585750"/>
            <a:ext cx="2534700" cy="498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 sz="1700">
                <a:solidFill>
                  <a:srgbClr val="595959"/>
                </a:solidFill>
              </a:rPr>
              <a:t>78,000 sq ft fitness center</a:t>
            </a:r>
            <a:endParaRPr sz="17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 sz="1700">
                <a:solidFill>
                  <a:srgbClr val="595959"/>
                </a:solidFill>
              </a:rPr>
              <a:t>400 tCO</a:t>
            </a:r>
            <a:r>
              <a:rPr baseline="-25000" lang="en-US" sz="1700">
                <a:solidFill>
                  <a:srgbClr val="595959"/>
                </a:solidFill>
              </a:rPr>
              <a:t>2</a:t>
            </a:r>
            <a:r>
              <a:rPr lang="en-US" sz="1700">
                <a:solidFill>
                  <a:srgbClr val="595959"/>
                </a:solidFill>
              </a:rPr>
              <a:t>/year over their allowable emissions facing $107,299 annual fines</a:t>
            </a:r>
            <a:endParaRPr sz="17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 sz="1700">
                <a:solidFill>
                  <a:srgbClr val="595959"/>
                </a:solidFill>
              </a:rPr>
              <a:t>subscribing to a 5 MW BESS can claim 370 tCO</a:t>
            </a:r>
            <a:r>
              <a:rPr baseline="-25000" lang="en-US" sz="1700">
                <a:solidFill>
                  <a:srgbClr val="595959"/>
                </a:solidFill>
              </a:rPr>
              <a:t>2</a:t>
            </a:r>
            <a:r>
              <a:rPr lang="en-US" sz="1700">
                <a:solidFill>
                  <a:srgbClr val="595959"/>
                </a:solidFill>
              </a:rPr>
              <a:t> reduction on their annual report</a:t>
            </a:r>
            <a:endParaRPr sz="17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B9FF"/>
              </a:buClr>
              <a:buSzPts val="1800"/>
              <a:buChar char="•"/>
            </a:pPr>
            <a:r>
              <a:rPr lang="en-US" sz="1700">
                <a:solidFill>
                  <a:srgbClr val="595959"/>
                </a:solidFill>
              </a:rPr>
              <a:t>reduce fines by $99,000</a:t>
            </a:r>
            <a:endParaRPr sz="1700">
              <a:solidFill>
                <a:srgbClr val="595959"/>
              </a:solidFill>
            </a:endParaRPr>
          </a:p>
        </p:txBody>
      </p:sp>
      <p:sp>
        <p:nvSpPr>
          <p:cNvPr id="1088" name="Google Shape;1088;p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9" name="Google Shape;108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087" y="29413"/>
            <a:ext cx="9594911" cy="679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93"/>
          <p:cNvSpPr txBox="1"/>
          <p:nvPr/>
        </p:nvSpPr>
        <p:spPr>
          <a:xfrm>
            <a:off x="9579575" y="6342125"/>
            <a:ext cx="253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Almarai"/>
                <a:ea typeface="Almarai"/>
                <a:cs typeface="Almarai"/>
                <a:sym typeface="Almarai"/>
              </a:rPr>
              <a:t>Building Energy Exchange</a:t>
            </a:r>
            <a:endParaRPr i="1">
              <a:latin typeface="Almarai"/>
              <a:ea typeface="Almarai"/>
              <a:cs typeface="Almarai"/>
              <a:sym typeface="Almara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marai"/>
                <a:ea typeface="Almarai"/>
                <a:cs typeface="Almarai"/>
                <a:sym typeface="Almarai"/>
              </a:rPr>
              <a:t>be-exchange – ll97-calculator</a:t>
            </a:r>
            <a:endParaRPr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91" name="Google Shape;1091;p93"/>
          <p:cNvSpPr/>
          <p:nvPr/>
        </p:nvSpPr>
        <p:spPr>
          <a:xfrm>
            <a:off x="4338725" y="2640175"/>
            <a:ext cx="1384500" cy="1126800"/>
          </a:xfrm>
          <a:prstGeom prst="rect">
            <a:avLst/>
          </a:prstGeom>
          <a:solidFill>
            <a:srgbClr val="40C2E8">
              <a:alpha val="7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93"/>
          <p:cNvSpPr txBox="1"/>
          <p:nvPr/>
        </p:nvSpPr>
        <p:spPr>
          <a:xfrm>
            <a:off x="4449875" y="2757525"/>
            <a:ext cx="116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52672"/>
                </a:solidFill>
                <a:latin typeface="Almarai"/>
                <a:ea typeface="Almarai"/>
                <a:cs typeface="Almarai"/>
                <a:sym typeface="Almarai"/>
              </a:rPr>
              <a:t>5 MW ESS</a:t>
            </a:r>
            <a:endParaRPr b="1">
              <a:solidFill>
                <a:srgbClr val="A52672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52672"/>
                </a:solidFill>
                <a:latin typeface="Almarai"/>
                <a:ea typeface="Almarai"/>
                <a:cs typeface="Almarai"/>
                <a:sym typeface="Almarai"/>
              </a:rPr>
              <a:t>370 tCO</a:t>
            </a:r>
            <a:r>
              <a:rPr b="1" baseline="-25000" lang="en-US">
                <a:solidFill>
                  <a:srgbClr val="A52672"/>
                </a:solidFill>
                <a:latin typeface="Almarai"/>
                <a:ea typeface="Almarai"/>
                <a:cs typeface="Almarai"/>
                <a:sym typeface="Almarai"/>
              </a:rPr>
              <a:t>2</a:t>
            </a:r>
            <a:r>
              <a:rPr b="1" lang="en-US">
                <a:solidFill>
                  <a:srgbClr val="A52672"/>
                </a:solidFill>
                <a:latin typeface="Almarai"/>
                <a:ea typeface="Almarai"/>
                <a:cs typeface="Almarai"/>
                <a:sym typeface="Almarai"/>
              </a:rPr>
              <a:t>e reduction</a:t>
            </a:r>
            <a:endParaRPr b="1">
              <a:solidFill>
                <a:srgbClr val="A52672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093" name="Google Shape;1093;p93"/>
          <p:cNvCxnSpPr/>
          <p:nvPr/>
        </p:nvCxnSpPr>
        <p:spPr>
          <a:xfrm flipH="1" rot="10800000">
            <a:off x="4806725" y="891425"/>
            <a:ext cx="600900" cy="167400"/>
          </a:xfrm>
          <a:prstGeom prst="straightConnector1">
            <a:avLst/>
          </a:prstGeom>
          <a:noFill/>
          <a:ln cap="flat" cmpd="sng" w="28575">
            <a:solidFill>
              <a:srgbClr val="A5267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4" name="Google Shape;1094;p93"/>
          <p:cNvSpPr/>
          <p:nvPr/>
        </p:nvSpPr>
        <p:spPr>
          <a:xfrm>
            <a:off x="5352225" y="733825"/>
            <a:ext cx="497100" cy="294600"/>
          </a:xfrm>
          <a:prstGeom prst="wedgeRectCallout">
            <a:avLst>
              <a:gd fmla="val -58329" name="adj1"/>
              <a:gd fmla="val 42660" name="adj2"/>
            </a:avLst>
          </a:prstGeom>
          <a:solidFill>
            <a:srgbClr val="F5F5F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13B7F"/>
                </a:solidFill>
                <a:latin typeface="Almarai"/>
                <a:ea typeface="Almarai"/>
                <a:cs typeface="Almarai"/>
                <a:sym typeface="Almarai"/>
              </a:rPr>
              <a:t>799</a:t>
            </a:r>
            <a:endParaRPr b="1" sz="1500">
              <a:solidFill>
                <a:srgbClr val="013B7F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95" name="Google Shape;1095;p93"/>
          <p:cNvSpPr/>
          <p:nvPr/>
        </p:nvSpPr>
        <p:spPr>
          <a:xfrm>
            <a:off x="5276025" y="1585750"/>
            <a:ext cx="817200" cy="294600"/>
          </a:xfrm>
          <a:prstGeom prst="wedgeRectCallout">
            <a:avLst>
              <a:gd fmla="val -58329" name="adj1"/>
              <a:gd fmla="val 42660" name="adj2"/>
            </a:avLst>
          </a:prstGeom>
          <a:solidFill>
            <a:srgbClr val="F5F5F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13B7F"/>
                </a:solidFill>
                <a:latin typeface="Almarai"/>
                <a:ea typeface="Almarai"/>
                <a:cs typeface="Almarai"/>
                <a:sym typeface="Almarai"/>
              </a:rPr>
              <a:t>$8,293</a:t>
            </a:r>
            <a:endParaRPr b="1" sz="1500">
              <a:solidFill>
                <a:srgbClr val="013B7F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cxnSp>
        <p:nvCxnSpPr>
          <p:cNvPr id="1096" name="Google Shape;1096;p93"/>
          <p:cNvCxnSpPr/>
          <p:nvPr/>
        </p:nvCxnSpPr>
        <p:spPr>
          <a:xfrm flipH="1" rot="10800000">
            <a:off x="4806725" y="1824475"/>
            <a:ext cx="600900" cy="167400"/>
          </a:xfrm>
          <a:prstGeom prst="straightConnector1">
            <a:avLst/>
          </a:prstGeom>
          <a:noFill/>
          <a:ln cap="flat" cmpd="sng" w="28575">
            <a:solidFill>
              <a:srgbClr val="A5267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7" name="Google Shape;1097;p93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3" name="Google Shape;1103;p94"/>
          <p:cNvGraphicFramePr/>
          <p:nvPr/>
        </p:nvGraphicFramePr>
        <p:xfrm>
          <a:off x="268125" y="123562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{B5FB17B7-359B-402E-8C0C-BC21A78DEEC4}</a:tableStyleId>
              </a:tblPr>
              <a:tblGrid>
                <a:gridCol w="907850"/>
                <a:gridCol w="3953225"/>
                <a:gridCol w="1103225"/>
                <a:gridCol w="1206650"/>
              </a:tblGrid>
              <a:tr h="7273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FFFFFF"/>
                          </a:solidFill>
                        </a:rPr>
                        <a:t>NYC Property Energy Storage Benefit</a:t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444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FFFFFF"/>
                          </a:solidFill>
                        </a:rPr>
                        <a:t>Host Site </a:t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44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FFFFFF"/>
                          </a:solidFill>
                        </a:rPr>
                        <a:t>Subscriber Sites</a:t>
                      </a:r>
                      <a:endParaRPr b="1" sz="1500">
                        <a:solidFill>
                          <a:srgbClr val="FFFFFF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444"/>
                    </a:solidFill>
                  </a:tcPr>
                </a:tc>
              </a:tr>
              <a:tr h="717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A52672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289BDB"/>
                          </a:solidFill>
                        </a:rPr>
                        <a:t>If subscribed, reduce annual emissions based on ESS TOU accounting from battery activity</a:t>
                      </a:r>
                      <a:endParaRPr b="1" sz="1500">
                        <a:solidFill>
                          <a:srgbClr val="289BDB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</a:tr>
              <a:tr h="717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A52672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A52672"/>
                          </a:solidFill>
                        </a:rPr>
                        <a:t>Subscribe to VDER credits to for on-bill reductions</a:t>
                      </a:r>
                      <a:endParaRPr b="1" sz="1500">
                        <a:solidFill>
                          <a:srgbClr val="FFAD3E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990000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</a:tr>
              <a:tr h="717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A52672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500">
                          <a:solidFill>
                            <a:srgbClr val="013B7F"/>
                          </a:solidFill>
                        </a:rPr>
                        <a:t>Claim a deduction on annual emissions report based on battery size installed on site </a:t>
                      </a:r>
                      <a:endParaRPr b="1" sz="1500">
                        <a:solidFill>
                          <a:srgbClr val="A52672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500">
                          <a:solidFill>
                            <a:srgbClr val="990000"/>
                          </a:solidFill>
                        </a:rPr>
                        <a:t>No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6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013B7F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FFAD3E"/>
                          </a:solidFill>
                        </a:rPr>
                        <a:t>Earn site lease revenues and claim tax deduction</a:t>
                      </a:r>
                      <a:endParaRPr b="1" sz="1500">
                        <a:solidFill>
                          <a:srgbClr val="013B7F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990000"/>
                          </a:solidFill>
                        </a:rPr>
                        <a:t>No</a:t>
                      </a:r>
                      <a:endParaRPr b="1" sz="1500">
                        <a:solidFill>
                          <a:srgbClr val="990000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7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4FC9C9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FC9C9"/>
                          </a:solidFill>
                        </a:rPr>
                        <a:t>Enable electric vehicle charging capacity and amenities on site</a:t>
                      </a:r>
                      <a:endParaRPr b="1" sz="1500">
                        <a:solidFill>
                          <a:srgbClr val="4FC9C9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990000"/>
                          </a:solidFill>
                        </a:rPr>
                        <a:t>No</a:t>
                      </a:r>
                      <a:endParaRPr b="1" sz="1500">
                        <a:solidFill>
                          <a:srgbClr val="990000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7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002444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002444"/>
                          </a:solidFill>
                        </a:rPr>
                        <a:t>Option to purchase backup power capabilities</a:t>
                      </a:r>
                      <a:endParaRPr b="1" sz="1500">
                        <a:solidFill>
                          <a:srgbClr val="002444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38761D"/>
                          </a:solidFill>
                        </a:rPr>
                        <a:t>Yes</a:t>
                      </a:r>
                      <a:endParaRPr b="1" sz="1500">
                        <a:solidFill>
                          <a:srgbClr val="38761D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990000"/>
                          </a:solidFill>
                        </a:rPr>
                        <a:t>No</a:t>
                      </a:r>
                      <a:endParaRPr b="1" sz="1500">
                        <a:solidFill>
                          <a:srgbClr val="990000"/>
                        </a:solidFill>
                      </a:endParaRPr>
                    </a:p>
                  </a:txBody>
                  <a:tcPr marT="0" marB="0" marR="73025" marL="73025" anchor="ctr">
                    <a:lnL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444B4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4"/>
                    </a:solidFill>
                  </a:tcPr>
                </a:tc>
              </a:tr>
            </a:tbl>
          </a:graphicData>
        </a:graphic>
      </p:graphicFrame>
      <p:sp>
        <p:nvSpPr>
          <p:cNvPr id="1104" name="Google Shape;1104;p94"/>
          <p:cNvSpPr txBox="1"/>
          <p:nvPr>
            <p:ph type="title"/>
          </p:nvPr>
        </p:nvSpPr>
        <p:spPr>
          <a:xfrm>
            <a:off x="140550" y="191900"/>
            <a:ext cx="7170900" cy="79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444"/>
                </a:solidFill>
              </a:rPr>
              <a:t>ESS host and subscriber benefits</a:t>
            </a:r>
            <a:endParaRPr>
              <a:solidFill>
                <a:srgbClr val="002444"/>
              </a:solidFill>
            </a:endParaRPr>
          </a:p>
        </p:txBody>
      </p:sp>
      <p:sp>
        <p:nvSpPr>
          <p:cNvPr id="1105" name="Google Shape;1105;p94"/>
          <p:cNvSpPr txBox="1"/>
          <p:nvPr>
            <p:ph idx="12" type="sldNum"/>
          </p:nvPr>
        </p:nvSpPr>
        <p:spPr>
          <a:xfrm>
            <a:off x="10921652" y="6372720"/>
            <a:ext cx="48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 </a:t>
            </a: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06" name="Google Shape;1106;p94"/>
          <p:cNvSpPr txBox="1"/>
          <p:nvPr/>
        </p:nvSpPr>
        <p:spPr>
          <a:xfrm>
            <a:off x="7949625" y="1832100"/>
            <a:ext cx="3775800" cy="3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solidFill>
                  <a:schemeClr val="lt1"/>
                </a:solidFill>
                <a:latin typeface="Almarai"/>
                <a:ea typeface="Almarai"/>
                <a:cs typeface="Almarai"/>
                <a:sym typeface="Almarai"/>
              </a:rPr>
              <a:t>Local Law 97 acknowledges the benefits of energy storage systems : buildings who use both on-site and off-site systems can claim GHG reduction benefits</a:t>
            </a:r>
            <a:endParaRPr b="1" sz="2300">
              <a:solidFill>
                <a:schemeClr val="lt1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pic>
        <p:nvPicPr>
          <p:cNvPr id="1107" name="Google Shape;110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13" y="2657525"/>
            <a:ext cx="700100" cy="7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50" y="1986077"/>
            <a:ext cx="6000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538" y="3428992"/>
            <a:ext cx="6000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542" y="4918578"/>
            <a:ext cx="6000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535" y="5632700"/>
            <a:ext cx="6000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538" y="4150462"/>
            <a:ext cx="654075" cy="6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94"/>
          <p:cNvSpPr/>
          <p:nvPr/>
        </p:nvSpPr>
        <p:spPr>
          <a:xfrm>
            <a:off x="807350" y="6458725"/>
            <a:ext cx="2655900" cy="21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94"/>
          <p:cNvSpPr txBox="1"/>
          <p:nvPr/>
        </p:nvSpPr>
        <p:spPr>
          <a:xfrm>
            <a:off x="206150" y="6386425"/>
            <a:ext cx="322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| </a:t>
            </a:r>
            <a:r>
              <a:rPr lang="en-US" sz="1200">
                <a:solidFill>
                  <a:schemeClr val="dk1"/>
                </a:solidFill>
                <a:latin typeface="Almarai"/>
                <a:ea typeface="Almarai"/>
                <a:cs typeface="Almarai"/>
                <a:sym typeface="Almarai"/>
              </a:rPr>
              <a:t>© NineDot Energy 2023</a:t>
            </a:r>
            <a:r>
              <a:rPr lang="en-US">
                <a:solidFill>
                  <a:schemeClr val="accent5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endParaRPr>
              <a:solidFill>
                <a:schemeClr val="accent5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NineDot Energy Palette">
      <a:dk1>
        <a:srgbClr val="000000"/>
      </a:dk1>
      <a:lt1>
        <a:srgbClr val="FFFFFF"/>
      </a:lt1>
      <a:dk2>
        <a:srgbClr val="013B7F"/>
      </a:dk2>
      <a:lt2>
        <a:srgbClr val="E7E6E6"/>
      </a:lt2>
      <a:accent1>
        <a:srgbClr val="003A7F"/>
      </a:accent1>
      <a:accent2>
        <a:srgbClr val="289BDA"/>
      </a:accent2>
      <a:accent3>
        <a:srgbClr val="4FC8C8"/>
      </a:accent3>
      <a:accent4>
        <a:srgbClr val="A3E9F3"/>
      </a:accent4>
      <a:accent5>
        <a:srgbClr val="A42570"/>
      </a:accent5>
      <a:accent6>
        <a:srgbClr val="FFAD3E"/>
      </a:accent6>
      <a:hlink>
        <a:srgbClr val="289BDB"/>
      </a:hlink>
      <a:folHlink>
        <a:srgbClr val="4FC9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